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1.xml" ContentType="application/vnd.openxmlformats-officedocument.presentationml.tags+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notesMasterIdLst>
    <p:notesMasterId r:id="rId34"/>
  </p:notesMasterIdLst>
  <p:sldIdLst>
    <p:sldId id="306" r:id="rId5"/>
    <p:sldId id="465" r:id="rId6"/>
    <p:sldId id="362" r:id="rId7"/>
    <p:sldId id="464" r:id="rId8"/>
    <p:sldId id="466" r:id="rId9"/>
    <p:sldId id="308" r:id="rId10"/>
    <p:sldId id="314" r:id="rId11"/>
    <p:sldId id="359" r:id="rId12"/>
    <p:sldId id="342" r:id="rId13"/>
    <p:sldId id="410" r:id="rId14"/>
    <p:sldId id="411" r:id="rId15"/>
    <p:sldId id="372" r:id="rId16"/>
    <p:sldId id="399" r:id="rId17"/>
    <p:sldId id="396" r:id="rId18"/>
    <p:sldId id="435" r:id="rId19"/>
    <p:sldId id="467" r:id="rId20"/>
    <p:sldId id="398" r:id="rId21"/>
    <p:sldId id="436" r:id="rId22"/>
    <p:sldId id="329" r:id="rId23"/>
    <p:sldId id="352" r:id="rId24"/>
    <p:sldId id="323" r:id="rId25"/>
    <p:sldId id="459" r:id="rId26"/>
    <p:sldId id="463" r:id="rId27"/>
    <p:sldId id="461" r:id="rId28"/>
    <p:sldId id="468" r:id="rId29"/>
    <p:sldId id="451" r:id="rId30"/>
    <p:sldId id="454" r:id="rId31"/>
    <p:sldId id="455" r:id="rId32"/>
    <p:sldId id="264"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duction" id="{CB6BBEF7-9717-4733-A929-535518E6EBF6}">
          <p14:sldIdLst>
            <p14:sldId id="306"/>
            <p14:sldId id="465"/>
            <p14:sldId id="362"/>
            <p14:sldId id="464"/>
            <p14:sldId id="466"/>
            <p14:sldId id="308"/>
            <p14:sldId id="314"/>
            <p14:sldId id="359"/>
            <p14:sldId id="342"/>
            <p14:sldId id="410"/>
            <p14:sldId id="411"/>
            <p14:sldId id="372"/>
            <p14:sldId id="399"/>
            <p14:sldId id="396"/>
            <p14:sldId id="435"/>
            <p14:sldId id="467"/>
            <p14:sldId id="398"/>
            <p14:sldId id="436"/>
            <p14:sldId id="329"/>
            <p14:sldId id="352"/>
            <p14:sldId id="323"/>
            <p14:sldId id="459"/>
            <p14:sldId id="463"/>
            <p14:sldId id="461"/>
            <p14:sldId id="468"/>
            <p14:sldId id="451"/>
            <p14:sldId id="454"/>
            <p14:sldId id="455"/>
            <p14:sldId id="264"/>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1"/>
    </p:ext>
    <p:ext uri="{D31A062A-798A-4329-ABDD-BBA856620510}">
      <p14:defaultImageDpi xmlns:p14="http://schemas.microsoft.com/office/powerpoint/2010/main" val="96"/>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262" autoAdjust="0"/>
    <p:restoredTop sz="93073" autoAdjust="0"/>
  </p:normalViewPr>
  <p:slideViewPr>
    <p:cSldViewPr>
      <p:cViewPr>
        <p:scale>
          <a:sx n="70" d="100"/>
          <a:sy n="70" d="100"/>
        </p:scale>
        <p:origin x="-1482" y="-30"/>
      </p:cViewPr>
      <p:guideLst>
        <p:guide orient="horz" pos="2160"/>
        <p:guide pos="2880"/>
      </p:guideLst>
    </p:cSldViewPr>
  </p:slideViewPr>
  <p:outlineViewPr>
    <p:cViewPr>
      <p:scale>
        <a:sx n="33" d="100"/>
        <a:sy n="33" d="100"/>
      </p:scale>
      <p:origin x="0" y="198"/>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F830A1-3891-4B82-A120-081866556DA0}" type="datetimeFigureOut">
              <a:rPr lang="en-US" smtClean="0"/>
              <a:pPr/>
              <a:t>12/21/2015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CC9574-A819-4FE4-99A7-1E27AD09ADC2}" type="slidenum">
              <a:rPr lang="en-US" smtClean="0"/>
              <a:pPr/>
              <a:t>‹#›</a:t>
            </a:fld>
            <a:endParaRPr lang="en-US" dirty="0"/>
          </a:p>
        </p:txBody>
      </p:sp>
    </p:spTree>
    <p:extLst>
      <p:ext uri="{BB962C8B-B14F-4D97-AF65-F5344CB8AC3E}">
        <p14:creationId xmlns:p14="http://schemas.microsoft.com/office/powerpoint/2010/main" val="27967628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1</a:t>
            </a:fld>
            <a:endParaRPr lang="en-US" dirty="0">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2</a:t>
            </a:fld>
            <a:endParaRPr lang="en-US" dirty="0">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3</a:t>
            </a:fld>
            <a:endParaRPr lang="en-US" dirty="0">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CC9574-A819-4FE4-99A7-1E27AD09ADC2}" type="slidenum">
              <a:rPr lang="en-US" smtClean="0"/>
              <a:pPr/>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5</a:t>
            </a:fld>
            <a:endParaRPr lang="en-US" dirty="0">
              <a:solidFill>
                <a:prstClr val="black"/>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CC9574-A819-4FE4-99A7-1E27AD09ADC2}" type="slidenum">
              <a:rPr lang="en-US" smtClean="0"/>
              <a:pPr/>
              <a:t>6</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7</a:t>
            </a:fld>
            <a:endParaRPr lang="en-US" dirty="0">
              <a:solidFill>
                <a:prstClr val="black"/>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8</a:t>
            </a:fld>
            <a:endParaRPr lang="en-US" dirty="0">
              <a:solidFill>
                <a:prstClr val="black"/>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9</a:t>
            </a:fld>
            <a:endParaRPr lang="en-US" dirty="0">
              <a:solidFill>
                <a:prstClr val="black"/>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10</a:t>
            </a:fld>
            <a:endParaRPr lang="en-US" dirty="0">
              <a:solidFill>
                <a:prstClr val="black"/>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11</a:t>
            </a:fld>
            <a:endParaRPr lang="en-US" dirty="0">
              <a:solidFill>
                <a:prstClr val="black"/>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12</a:t>
            </a:fld>
            <a:endParaRPr lang="en-US" dirty="0">
              <a:solidFill>
                <a:prstClr val="black"/>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CC9574-A819-4FE4-99A7-1E27AD09ADC2}" type="slidenum">
              <a:rPr lang="en-US" smtClean="0"/>
              <a:pPr/>
              <a:t>13</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14</a:t>
            </a:fld>
            <a:endParaRPr lang="en-US" dirty="0">
              <a:solidFill>
                <a:prstClr val="black"/>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15</a:t>
            </a:fld>
            <a:endParaRPr lang="en-US" dirty="0">
              <a:solidFill>
                <a:prstClr val="black"/>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16</a:t>
            </a:fld>
            <a:endParaRPr lang="en-US" dirty="0">
              <a:solidFill>
                <a:prstClr val="black"/>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17</a:t>
            </a:fld>
            <a:endParaRPr lang="en-US" dirty="0">
              <a:solidFill>
                <a:prstClr val="black"/>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18</a:t>
            </a:fld>
            <a:endParaRPr lang="en-US" dirty="0">
              <a:solidFill>
                <a:prstClr val="black"/>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CC9574-A819-4FE4-99A7-1E27AD09ADC2}" type="slidenum">
              <a:rPr lang="en-US" smtClean="0"/>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20</a:t>
            </a:fld>
            <a:endParaRPr lang="en-US" dirty="0">
              <a:solidFill>
                <a:prstClr val="black"/>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CC9574-A819-4FE4-99A7-1E27AD09ADC2}" type="slidenum">
              <a:rPr lang="en-US" smtClean="0"/>
              <a:pPr/>
              <a:t>21</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22</a:t>
            </a:fld>
            <a:endParaRPr lang="en-US" dirty="0">
              <a:solidFill>
                <a:prstClr val="black"/>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23</a:t>
            </a:fld>
            <a:endParaRPr lang="en-US" dirty="0">
              <a:solidFill>
                <a:prstClr val="black"/>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24</a:t>
            </a:fld>
            <a:endParaRPr lang="en-US" dirty="0">
              <a:solidFill>
                <a:prstClr val="black"/>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25</a:t>
            </a:fld>
            <a:endParaRPr lang="en-US" dirty="0">
              <a:solidFill>
                <a:prstClr val="black"/>
              </a:solidFil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26</a:t>
            </a:fld>
            <a:endParaRPr lang="en-US" dirty="0">
              <a:solidFill>
                <a:prstClr val="black"/>
              </a:solidFil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27</a:t>
            </a:fld>
            <a:endParaRPr lang="en-US" dirty="0">
              <a:solidFill>
                <a:prstClr val="black"/>
              </a:solidFil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28</a:t>
            </a:fld>
            <a:endParaRPr lang="en-US" dirty="0">
              <a:solidFill>
                <a:prstClr val="black"/>
              </a:solidFil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2B891980-0BF3-461C-95D4-87E094E9751C}" type="slidenum">
              <a:rPr lang="en-US" smtClean="0">
                <a:solidFill>
                  <a:prstClr val="black"/>
                </a:solidFill>
              </a:rPr>
              <a:pPr/>
              <a:t>29</a:t>
            </a:fld>
            <a:endParaRPr lang="en-US" dirty="0">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cstate="print"/>
          <a:stretch>
            <a:fillRect/>
          </a:stretch>
        </p:blipFill>
        <p:spPr>
          <a:xfrm>
            <a:off x="20548" y="20547"/>
            <a:ext cx="3498527" cy="2825393"/>
          </a:xfrm>
          <a:prstGeom prst="rect">
            <a:avLst/>
          </a:prstGeom>
        </p:spPr>
      </p:pic>
      <p:pic>
        <p:nvPicPr>
          <p:cNvPr id="8" name="Picture 7"/>
          <p:cNvPicPr>
            <a:picLocks noChangeAspect="1"/>
          </p:cNvPicPr>
          <p:nvPr userDrawn="1"/>
        </p:nvPicPr>
        <p:blipFill>
          <a:blip r:embed="rId3" cstate="print"/>
          <a:stretch>
            <a:fillRect/>
          </a:stretch>
        </p:blipFill>
        <p:spPr>
          <a:xfrm>
            <a:off x="3503486" y="20548"/>
            <a:ext cx="5624418" cy="2825496"/>
          </a:xfrm>
          <a:prstGeom prst="rect">
            <a:avLst/>
          </a:prstGeom>
        </p:spPr>
      </p:pic>
      <p:pic>
        <p:nvPicPr>
          <p:cNvPr id="9" name="Picture 8"/>
          <p:cNvPicPr>
            <a:picLocks noChangeAspect="1"/>
          </p:cNvPicPr>
          <p:nvPr userDrawn="1"/>
        </p:nvPicPr>
        <p:blipFill>
          <a:blip r:embed="rId4" cstate="print"/>
          <a:stretch>
            <a:fillRect/>
          </a:stretch>
        </p:blipFill>
        <p:spPr>
          <a:xfrm>
            <a:off x="20923" y="2818500"/>
            <a:ext cx="7668994" cy="2296266"/>
          </a:xfrm>
          <a:prstGeom prst="rect">
            <a:avLst/>
          </a:prstGeom>
        </p:spPr>
      </p:pic>
      <p:pic>
        <p:nvPicPr>
          <p:cNvPr id="10" name="Picture 9"/>
          <p:cNvPicPr>
            <a:picLocks noChangeAspect="1"/>
          </p:cNvPicPr>
          <p:nvPr userDrawn="1"/>
        </p:nvPicPr>
        <p:blipFill>
          <a:blip r:embed="rId5" cstate="print"/>
          <a:stretch>
            <a:fillRect/>
          </a:stretch>
        </p:blipFill>
        <p:spPr>
          <a:xfrm>
            <a:off x="7662119" y="2819400"/>
            <a:ext cx="1461333" cy="2293850"/>
          </a:xfrm>
          <a:prstGeom prst="rect">
            <a:avLst/>
          </a:prstGeom>
        </p:spPr>
      </p:pic>
      <p:pic>
        <p:nvPicPr>
          <p:cNvPr id="11" name="Picture 10"/>
          <p:cNvPicPr>
            <a:picLocks/>
          </p:cNvPicPr>
          <p:nvPr userDrawn="1"/>
        </p:nvPicPr>
        <p:blipFill>
          <a:blip r:embed="rId6" cstate="print"/>
          <a:stretch>
            <a:fillRect/>
          </a:stretch>
        </p:blipFill>
        <p:spPr>
          <a:xfrm>
            <a:off x="20548" y="5089818"/>
            <a:ext cx="9098280" cy="1737360"/>
          </a:xfrm>
          <a:prstGeom prst="rect">
            <a:avLst/>
          </a:prstGeom>
        </p:spPr>
      </p:pic>
      <p:sp>
        <p:nvSpPr>
          <p:cNvPr id="14" name="Rectangle 13"/>
          <p:cNvSpPr/>
          <p:nvPr userDrawn="1"/>
        </p:nvSpPr>
        <p:spPr>
          <a:xfrm>
            <a:off x="8755230" y="2469776"/>
            <a:ext cx="304800" cy="152400"/>
          </a:xfrm>
          <a:prstGeom prst="rect">
            <a:avLst/>
          </a:prstGeom>
          <a:solidFill>
            <a:srgbClr val="F274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47F28"/>
              </a:solidFill>
            </a:endParaRPr>
          </a:p>
        </p:txBody>
      </p:sp>
      <p:sp>
        <p:nvSpPr>
          <p:cNvPr id="4" name="Date Placeholder 3"/>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12/21/2015</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sp>
        <p:nvSpPr>
          <p:cNvPr id="15" name="Text Placeholder 15"/>
          <p:cNvSpPr>
            <a:spLocks noGrp="1"/>
          </p:cNvSpPr>
          <p:nvPr>
            <p:ph type="body" sz="quarter" idx="14" hasCustomPrompt="1"/>
          </p:nvPr>
        </p:nvSpPr>
        <p:spPr>
          <a:xfrm>
            <a:off x="3581400" y="1295400"/>
            <a:ext cx="5105400" cy="1416269"/>
          </a:xfrm>
        </p:spPr>
        <p:txBody>
          <a:bodyPr anchor="b">
            <a:normAutofit/>
          </a:bodyPr>
          <a:lstStyle>
            <a:lvl1pPr algn="r">
              <a:buNone/>
              <a:defRPr lang="en-US" sz="2200" kern="1200" dirty="0" smtClean="0">
                <a:solidFill>
                  <a:schemeClr val="tx1">
                    <a:lumMod val="75000"/>
                    <a:lumOff val="25000"/>
                  </a:schemeClr>
                </a:solidFill>
                <a:latin typeface="Calibri" pitchFamily="34" charset="0"/>
                <a:ea typeface="+mn-ea"/>
                <a:cs typeface="+mn-cs"/>
              </a:defRPr>
            </a:lvl1pPr>
          </a:lstStyle>
          <a:p>
            <a:pPr lvl="0"/>
            <a:r>
              <a:rPr lang="en-US" dirty="0" smtClean="0"/>
              <a:t>Click to edit Master subtitle style</a:t>
            </a:r>
            <a:endParaRPr lang="en-US" dirty="0"/>
          </a:p>
        </p:txBody>
      </p:sp>
      <p:sp>
        <p:nvSpPr>
          <p:cNvPr id="2" name="Title 1"/>
          <p:cNvSpPr>
            <a:spLocks noGrp="1"/>
          </p:cNvSpPr>
          <p:nvPr>
            <p:ph type="title"/>
          </p:nvPr>
        </p:nvSpPr>
        <p:spPr>
          <a:xfrm>
            <a:off x="106344" y="4114800"/>
            <a:ext cx="7315200" cy="914400"/>
          </a:xfrm>
        </p:spPr>
        <p:txBody>
          <a:bodyPr anchor="b" anchorCtr="0">
            <a:normAutofit/>
          </a:bodyPr>
          <a:lstStyle>
            <a:lvl1pPr marL="0" indent="0">
              <a:defRPr lang="en-US" sz="3600" b="1" kern="1200" baseline="0">
                <a:solidFill>
                  <a:schemeClr val="bg1"/>
                </a:solidFill>
                <a:latin typeface="Arial" pitchFamily="34" charset="0"/>
                <a:ea typeface="+mn-ea"/>
                <a:cs typeface="Arial" pitchFamily="34" charset="0"/>
              </a:defRPr>
            </a:lvl1pPr>
          </a:lstStyle>
          <a:p>
            <a:pPr marL="342900" lvl="0" indent="-342900" algn="l" defTabSz="914400" rtl="0" eaLnBrk="1" latinLnBrk="0" hangingPunct="1">
              <a:spcBef>
                <a:spcPct val="20000"/>
              </a:spcBef>
              <a:buFont typeface="Arial" pitchFamily="34" charset="0"/>
              <a:buNone/>
            </a:pPr>
            <a:r>
              <a:rPr lang="en-US" smtClean="0"/>
              <a:t>Click to edit Master title style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1+#ppt_w/2"/>
                                          </p:val>
                                        </p:tav>
                                        <p:tav tm="100000">
                                          <p:val>
                                            <p:strVal val="#ppt_x"/>
                                          </p:val>
                                        </p:tav>
                                      </p:tavLst>
                                    </p:anim>
                                    <p:anim calcmode="lin" valueType="num">
                                      <p:cBhvr additive="base">
                                        <p:cTn id="12" dur="5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5">
                                            <p:txEl>
                                              <p:pRg st="0" end="0"/>
                                            </p:txEl>
                                          </p:spTgt>
                                        </p:tgtEl>
                                        <p:attrNameLst>
                                          <p:attrName>style.visibility</p:attrName>
                                        </p:attrNameLst>
                                      </p:cBhvr>
                                      <p:to>
                                        <p:strVal val="visible"/>
                                      </p:to>
                                    </p:set>
                                    <p:anim calcmode="lin" valueType="num">
                                      <p:cBhvr additive="base">
                                        <p:cTn id="15" dur="500" fill="hold"/>
                                        <p:tgtEl>
                                          <p:spTgt spid="15">
                                            <p:txEl>
                                              <p:pRg st="0" end="0"/>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15">
                                            <p:txEl>
                                              <p:pRg st="0" end="0"/>
                                            </p:txEl>
                                          </p:spTgt>
                                        </p:tgtEl>
                                        <p:attrNameLst>
                                          <p:attrName>ppt_y</p:attrName>
                                        </p:attrNameLst>
                                      </p:cBhvr>
                                      <p:tavLst>
                                        <p:tav tm="0">
                                          <p:val>
                                            <p:strVal val="#ppt_y"/>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anim calcmode="lin" valueType="num">
                                      <p:cBhvr>
                                        <p:cTn id="20" dur="500" fill="hold"/>
                                        <p:tgtEl>
                                          <p:spTgt spid="11"/>
                                        </p:tgtEl>
                                        <p:attrNameLst>
                                          <p:attrName>ppt_x</p:attrName>
                                        </p:attrNameLst>
                                      </p:cBhvr>
                                      <p:tavLst>
                                        <p:tav tm="0">
                                          <p:val>
                                            <p:strVal val="#ppt_x"/>
                                          </p:val>
                                        </p:tav>
                                        <p:tav tm="100000">
                                          <p:val>
                                            <p:strVal val="#ppt_x"/>
                                          </p:val>
                                        </p:tav>
                                      </p:tavLst>
                                    </p:anim>
                                    <p:anim calcmode="lin" valueType="num">
                                      <p:cBhvr>
                                        <p:cTn id="21" dur="500" fill="hold"/>
                                        <p:tgtEl>
                                          <p:spTgt spid="11"/>
                                        </p:tgtEl>
                                        <p:attrNameLst>
                                          <p:attrName>ppt_y</p:attrName>
                                        </p:attrNameLst>
                                      </p:cBhvr>
                                      <p:tavLst>
                                        <p:tav tm="0">
                                          <p:val>
                                            <p:strVal val="#ppt_y+.1"/>
                                          </p:val>
                                        </p:tav>
                                        <p:tav tm="100000">
                                          <p:val>
                                            <p:strVal val="#ppt_y"/>
                                          </p:val>
                                        </p:tav>
                                      </p:tavLst>
                                    </p:anim>
                                  </p:childTnLst>
                                </p:cTn>
                              </p:par>
                              <p:par>
                                <p:cTn id="22" presetID="2" presetClass="entr" presetSubtype="8"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additive="base">
                                        <p:cTn id="24" dur="500" fill="hold"/>
                                        <p:tgtEl>
                                          <p:spTgt spid="9"/>
                                        </p:tgtEl>
                                        <p:attrNameLst>
                                          <p:attrName>ppt_x</p:attrName>
                                        </p:attrNameLst>
                                      </p:cBhvr>
                                      <p:tavLst>
                                        <p:tav tm="0">
                                          <p:val>
                                            <p:strVal val="0-#ppt_w/2"/>
                                          </p:val>
                                        </p:tav>
                                        <p:tav tm="100000">
                                          <p:val>
                                            <p:strVal val="#ppt_x"/>
                                          </p:val>
                                        </p:tav>
                                      </p:tavLst>
                                    </p:anim>
                                    <p:anim calcmode="lin" valueType="num">
                                      <p:cBhvr additive="base">
                                        <p:cTn id="25" dur="500" fill="hold"/>
                                        <p:tgtEl>
                                          <p:spTgt spid="9"/>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par>
                                <p:cTn id="30" presetID="10" presetClass="entr" presetSubtype="0" fill="hold" grpId="0" nodeType="withEffect">
                                  <p:stCondLst>
                                    <p:cond delay="50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build="p">
        <p:tmplLst>
          <p:tmpl lvl="1">
            <p:tnLst>
              <p:par>
                <p:cTn presetID="2" presetClass="entr" presetSubtype="2" fill="hold" nodeType="withEffect">
                  <p:stCondLst>
                    <p:cond delay="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500" fill="hold"/>
                        <p:tgtEl>
                          <p:spTgt spid="15"/>
                        </p:tgtEl>
                        <p:attrNameLst>
                          <p:attrName>ppt_x</p:attrName>
                        </p:attrNameLst>
                      </p:cBhvr>
                      <p:tavLst>
                        <p:tav tm="0">
                          <p:val>
                            <p:strVal val="1+#ppt_w/2"/>
                          </p:val>
                        </p:tav>
                        <p:tav tm="100000">
                          <p:val>
                            <p:strVal val="#ppt_x"/>
                          </p:val>
                        </p:tav>
                      </p:tavLst>
                    </p:anim>
                    <p:anim calcmode="lin" valueType="num">
                      <p:cBhvr additive="base">
                        <p:cTn dur="500" fill="hold"/>
                        <p:tgtEl>
                          <p:spTgt spid="15"/>
                        </p:tgtEl>
                        <p:attrNameLst>
                          <p:attrName>ppt_y</p:attrName>
                        </p:attrNameLst>
                      </p:cBhvr>
                      <p:tavLst>
                        <p:tav tm="0">
                          <p:val>
                            <p:strVal val="#ppt_y"/>
                          </p:val>
                        </p:tav>
                        <p:tav tm="100000">
                          <p:val>
                            <p:strVal val="#ppt_y"/>
                          </p:val>
                        </p:tav>
                      </p:tavLst>
                    </p:anim>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971800" y="1992354"/>
            <a:ext cx="5867400" cy="1970046"/>
          </a:xfrm>
        </p:spPr>
        <p:txBody>
          <a:bodyPr anchor="ctr">
            <a:normAutofit/>
          </a:bodyPr>
          <a:lstStyle>
            <a:lvl1pPr algn="l">
              <a:defRPr sz="3000" b="1" cap="all"/>
            </a:lvl1pPr>
          </a:lstStyle>
          <a:p>
            <a:r>
              <a:rPr lang="en-US" smtClean="0"/>
              <a:t>Click to edit Master title style</a:t>
            </a:r>
            <a:endParaRPr lang="en-US" dirty="0"/>
          </a:p>
        </p:txBody>
      </p:sp>
      <p:sp>
        <p:nvSpPr>
          <p:cNvPr id="3" name="Text Placeholder 2"/>
          <p:cNvSpPr>
            <a:spLocks noGrp="1"/>
          </p:cNvSpPr>
          <p:nvPr>
            <p:ph type="body" idx="1"/>
          </p:nvPr>
        </p:nvSpPr>
        <p:spPr>
          <a:xfrm>
            <a:off x="381000" y="5105400"/>
            <a:ext cx="8229601" cy="375787"/>
          </a:xfrm>
        </p:spPr>
        <p:txBody>
          <a:bodyPr anchor="b">
            <a:normAutofit/>
          </a:bodyPr>
          <a:lstStyle>
            <a:lvl1pPr marL="0" indent="0" algn="r">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Footer Placeholder 4"/>
          <p:cNvSpPr>
            <a:spLocks noGrp="1"/>
          </p:cNvSpPr>
          <p:nvPr>
            <p:ph type="ftr" sz="quarter" idx="11"/>
          </p:nvPr>
        </p:nvSpPr>
        <p:spPr/>
        <p:txBody>
          <a:bodyPr/>
          <a:lstStyle>
            <a:lvl1pPr>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1">
                    <a:lumMod val="85000"/>
                    <a:lumOff val="15000"/>
                  </a:schemeClr>
                </a:solidFill>
              </a:defRPr>
            </a:lvl1pPr>
          </a:lstStyle>
          <a:p>
            <a:fld id="{240D5ECE-8B49-45CD-BE81-EF81920D1969}" type="slidenum">
              <a:rPr lang="en-US" smtClean="0"/>
              <a:pPr/>
              <a:t>‹#›</a:t>
            </a:fld>
            <a:endParaRPr lang="en-US" dirty="0"/>
          </a:p>
        </p:txBody>
      </p:sp>
      <p:sp>
        <p:nvSpPr>
          <p:cNvPr id="7" name="Oval 6"/>
          <p:cNvSpPr/>
          <p:nvPr userDrawn="1"/>
        </p:nvSpPr>
        <p:spPr>
          <a:xfrm>
            <a:off x="762000" y="1946209"/>
            <a:ext cx="2057400" cy="2057400"/>
          </a:xfrm>
          <a:prstGeom prst="ellipse">
            <a:avLst/>
          </a:prstGeom>
          <a:gradFill flip="none" rotWithShape="1">
            <a:gsLst>
              <a:gs pos="0">
                <a:srgbClr val="F39C29"/>
              </a:gs>
              <a:gs pos="50000">
                <a:srgbClr val="F7931D"/>
              </a:gs>
              <a:gs pos="100000">
                <a:srgbClr val="FF6600"/>
              </a:gs>
            </a:gsLst>
            <a:path path="circle">
              <a:fillToRect l="50000" t="50000" r="50000" b="50000"/>
            </a:path>
            <a:tileRect/>
          </a:gradFill>
          <a:ln w="82550">
            <a:noFill/>
          </a:ln>
          <a:effectLst>
            <a:outerShdw blurRad="152400" dist="165100" dir="5400000" sx="90000" sy="-19000" rotWithShape="0">
              <a:prstClr val="black">
                <a:alpha val="1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sp>
        <p:nvSpPr>
          <p:cNvPr id="8" name="Rectangle 7"/>
          <p:cNvSpPr/>
          <p:nvPr userDrawn="1"/>
        </p:nvSpPr>
        <p:spPr>
          <a:xfrm>
            <a:off x="8686800" y="5265376"/>
            <a:ext cx="457200" cy="96672"/>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solidFill>
                  <a:srgbClr val="FF6600"/>
                </a:solidFill>
              </a:rPr>
              <a:t>           </a:t>
            </a:r>
            <a:endParaRPr lang="en-US" dirty="0">
              <a:solidFill>
                <a:srgbClr val="FF6600"/>
              </a:solidFill>
            </a:endParaRPr>
          </a:p>
        </p:txBody>
      </p:sp>
      <p:sp>
        <p:nvSpPr>
          <p:cNvPr id="9" name="Oval 8"/>
          <p:cNvSpPr/>
          <p:nvPr userDrawn="1"/>
        </p:nvSpPr>
        <p:spPr>
          <a:xfrm>
            <a:off x="1007328" y="1992354"/>
            <a:ext cx="1583472" cy="1295400"/>
          </a:xfrm>
          <a:prstGeom prst="ellipse">
            <a:avLst/>
          </a:prstGeom>
          <a:gradFill flip="none" rotWithShape="1">
            <a:gsLst>
              <a:gs pos="63000">
                <a:schemeClr val="bg1">
                  <a:alpha val="7000"/>
                </a:schemeClr>
              </a:gs>
              <a:gs pos="72000">
                <a:schemeClr val="bg1">
                  <a:alpha val="15000"/>
                </a:schemeClr>
              </a:gs>
              <a:gs pos="91000">
                <a:schemeClr val="bg1">
                  <a:alpha val="28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       </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3" cstate="print"/>
          <a:srcRect l="2599" r="5874" b="5262"/>
          <a:stretch/>
        </p:blipFill>
        <p:spPr>
          <a:xfrm>
            <a:off x="3530" y="5867400"/>
            <a:ext cx="9144000" cy="1053694"/>
          </a:xfrm>
          <a:prstGeom prst="rect">
            <a:avLst/>
          </a:prstGeom>
        </p:spPr>
      </p:pic>
      <p:sp>
        <p:nvSpPr>
          <p:cNvPr id="2" name="Title 1"/>
          <p:cNvSpPr>
            <a:spLocks noGrp="1"/>
          </p:cNvSpPr>
          <p:nvPr>
            <p:ph type="title"/>
          </p:nvPr>
        </p:nvSpPr>
        <p:spPr>
          <a:xfrm>
            <a:off x="436180" y="76200"/>
            <a:ext cx="8403020" cy="685800"/>
          </a:xfrm>
        </p:spPr>
        <p:txBody>
          <a:bodyPr anchor="ctr" anchorCtr="0">
            <a:normAutofit/>
          </a:bodyPr>
          <a:lstStyle>
            <a:lvl1pPr algn="l">
              <a:defRPr sz="3000" b="0">
                <a:solidFill>
                  <a:schemeClr val="tx1">
                    <a:lumMod val="85000"/>
                    <a:lumOff val="1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solidFill>
                  <a:schemeClr val="tx1">
                    <a:lumMod val="85000"/>
                    <a:lumOff val="15000"/>
                  </a:schemeClr>
                </a:solidFill>
              </a:defRPr>
            </a:lvl1pPr>
          </a:lstStyle>
          <a:p>
            <a:fld id="{A258050E-B668-4FA7-85AD-C750C80A6E9B}" type="datetimeFigureOut">
              <a:rPr lang="en-US" smtClean="0"/>
              <a:pPr/>
              <a:t>12/21/2015</a:t>
            </a:fld>
            <a:endParaRPr lang="en-US" dirty="0"/>
          </a:p>
        </p:txBody>
      </p:sp>
      <p:sp>
        <p:nvSpPr>
          <p:cNvPr id="5" name="Footer Placeholder 4"/>
          <p:cNvSpPr>
            <a:spLocks noGrp="1"/>
          </p:cNvSpPr>
          <p:nvPr>
            <p:ph type="ftr" sz="quarter" idx="11"/>
          </p:nvPr>
        </p:nvSpPr>
        <p:spPr/>
        <p:txBody>
          <a:bodyPr/>
          <a:lstStyle>
            <a:lvl1pPr>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1">
                    <a:lumMod val="85000"/>
                    <a:lumOff val="15000"/>
                  </a:schemeClr>
                </a:solidFill>
              </a:defRPr>
            </a:lvl1pPr>
          </a:lstStyle>
          <a:p>
            <a:fld id="{240D5ECE-8B49-45CD-BE81-EF81920D1969}"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ppt_x"/>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Emphasis">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solidFill>
                  <a:schemeClr val="tx1">
                    <a:lumMod val="85000"/>
                    <a:lumOff val="15000"/>
                  </a:schemeClr>
                </a:solidFill>
              </a:defRPr>
            </a:lvl1pPr>
          </a:lstStyle>
          <a:p>
            <a:fld id="{A258050E-B668-4FA7-85AD-C750C80A6E9B}" type="datetimeFigureOut">
              <a:rPr lang="en-US" smtClean="0"/>
              <a:pPr/>
              <a:t>12/21/2015</a:t>
            </a:fld>
            <a:endParaRPr lang="en-US" dirty="0"/>
          </a:p>
        </p:txBody>
      </p:sp>
      <p:sp>
        <p:nvSpPr>
          <p:cNvPr id="4" name="Footer Placeholder 3"/>
          <p:cNvSpPr>
            <a:spLocks noGrp="1"/>
          </p:cNvSpPr>
          <p:nvPr>
            <p:ph type="ftr" sz="quarter" idx="11"/>
          </p:nvPr>
        </p:nvSpPr>
        <p:spPr/>
        <p:txBody>
          <a:bodyPr/>
          <a:lstStyle>
            <a:lvl1pPr>
              <a:defRPr>
                <a:solidFill>
                  <a:schemeClr val="tx1">
                    <a:lumMod val="85000"/>
                    <a:lumOff val="15000"/>
                  </a:schemeClr>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tx1">
                    <a:lumMod val="85000"/>
                    <a:lumOff val="15000"/>
                  </a:schemeClr>
                </a:solidFill>
              </a:defRPr>
            </a:lvl1pPr>
          </a:lstStyle>
          <a:p>
            <a:fld id="{240D5ECE-8B49-45CD-BE81-EF81920D1969}" type="slidenum">
              <a:rPr lang="en-US" smtClean="0"/>
              <a:pPr/>
              <a:t>‹#›</a:t>
            </a:fld>
            <a:endParaRPr lang="en-US" dirty="0"/>
          </a:p>
        </p:txBody>
      </p:sp>
      <p:sp>
        <p:nvSpPr>
          <p:cNvPr id="6" name="Content Placeholder 2"/>
          <p:cNvSpPr>
            <a:spLocks noGrp="1"/>
          </p:cNvSpPr>
          <p:nvPr>
            <p:ph idx="1"/>
          </p:nvPr>
        </p:nvSpPr>
        <p:spPr>
          <a:xfrm>
            <a:off x="457200" y="1600200"/>
            <a:ext cx="8229600" cy="4525963"/>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Two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80999" y="1"/>
            <a:ext cx="7068015" cy="838200"/>
          </a:xfrm>
        </p:spPr>
        <p:txBody>
          <a:bodyPr anchor="b">
            <a:normAutofit/>
          </a:bodyPr>
          <a:lstStyle>
            <a:lvl1pPr algn="l">
              <a:defRPr sz="2800">
                <a:solidFill>
                  <a:schemeClr val="bg1"/>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457200" y="1676402"/>
            <a:ext cx="4038600" cy="3971455"/>
          </a:xfrm>
        </p:spPr>
        <p:txBody>
          <a:bodyPr/>
          <a:lstStyle>
            <a:lvl1pPr>
              <a:defRPr sz="2800">
                <a:solidFill>
                  <a:schemeClr val="tx1">
                    <a:lumMod val="85000"/>
                    <a:lumOff val="15000"/>
                  </a:schemeClr>
                </a:solidFill>
              </a:defRPr>
            </a:lvl1pPr>
            <a:lvl2pPr>
              <a:defRPr sz="2400">
                <a:solidFill>
                  <a:schemeClr val="tx1">
                    <a:lumMod val="85000"/>
                    <a:lumOff val="15000"/>
                  </a:schemeClr>
                </a:solidFill>
              </a:defRPr>
            </a:lvl2pPr>
            <a:lvl3pPr>
              <a:defRPr sz="2000">
                <a:solidFill>
                  <a:schemeClr val="tx1">
                    <a:lumMod val="85000"/>
                    <a:lumOff val="15000"/>
                  </a:schemeClr>
                </a:solidFill>
              </a:defRPr>
            </a:lvl3pPr>
            <a:lvl4pPr>
              <a:defRPr sz="1800">
                <a:solidFill>
                  <a:schemeClr val="tx1">
                    <a:lumMod val="85000"/>
                    <a:lumOff val="15000"/>
                  </a:schemeClr>
                </a:solidFill>
              </a:defRPr>
            </a:lvl4pPr>
            <a:lvl5pPr>
              <a:defRPr sz="1800">
                <a:solidFill>
                  <a:schemeClr val="tx1">
                    <a:lumMod val="85000"/>
                    <a:lumOff val="1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6400"/>
            <a:ext cx="4038600" cy="3971454"/>
          </a:xfrm>
        </p:spPr>
        <p:txBody>
          <a:bodyPr/>
          <a:lstStyle>
            <a:lvl1pPr>
              <a:defRPr sz="2800">
                <a:solidFill>
                  <a:schemeClr val="tx1">
                    <a:lumMod val="85000"/>
                    <a:lumOff val="15000"/>
                  </a:schemeClr>
                </a:solidFill>
              </a:defRPr>
            </a:lvl1pPr>
            <a:lvl2pPr>
              <a:defRPr sz="2400">
                <a:solidFill>
                  <a:schemeClr val="tx1">
                    <a:lumMod val="85000"/>
                    <a:lumOff val="15000"/>
                  </a:schemeClr>
                </a:solidFill>
              </a:defRPr>
            </a:lvl2pPr>
            <a:lvl3pPr>
              <a:defRPr sz="2000">
                <a:solidFill>
                  <a:schemeClr val="tx1">
                    <a:lumMod val="85000"/>
                    <a:lumOff val="15000"/>
                  </a:schemeClr>
                </a:solidFill>
              </a:defRPr>
            </a:lvl3pPr>
            <a:lvl4pPr>
              <a:defRPr sz="1800">
                <a:solidFill>
                  <a:schemeClr val="tx1">
                    <a:lumMod val="85000"/>
                    <a:lumOff val="15000"/>
                  </a:schemeClr>
                </a:solidFill>
              </a:defRPr>
            </a:lvl4pPr>
            <a:lvl5pPr>
              <a:defRPr sz="1800">
                <a:solidFill>
                  <a:schemeClr val="tx1">
                    <a:lumMod val="85000"/>
                    <a:lumOff val="15000"/>
                  </a:schemeClr>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258050E-B668-4FA7-85AD-C750C80A6E9B}" type="datetimeFigureOut">
              <a:rPr lang="en-US" smtClean="0"/>
              <a:pPr/>
              <a:t>12/21/2015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40D5ECE-8B49-45CD-BE81-EF81920D1969}"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12/21/2015</a:t>
            </a:fld>
            <a:endParaRPr lang="en-US" dirty="0"/>
          </a:p>
        </p:txBody>
      </p:sp>
      <p:sp>
        <p:nvSpPr>
          <p:cNvPr id="4" name="Footer Placeholder 3"/>
          <p:cNvSpPr>
            <a:spLocks noGrp="1"/>
          </p:cNvSpPr>
          <p:nvPr>
            <p:ph type="ftr" sz="quarter" idx="11"/>
          </p:nvPr>
        </p:nvSpPr>
        <p:spPr/>
        <p:txBody>
          <a:bodyPr/>
          <a:lstStyle>
            <a:lvl1pPr>
              <a:defRPr>
                <a:solidFill>
                  <a:schemeClr val="bg1"/>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pic>
        <p:nvPicPr>
          <p:cNvPr id="6" name="Picture 5"/>
          <p:cNvPicPr>
            <a:picLocks noChangeAspect="1"/>
          </p:cNvPicPr>
          <p:nvPr userDrawn="1"/>
        </p:nvPicPr>
        <p:blipFill>
          <a:blip r:embed="rId3" cstate="print"/>
          <a:stretch>
            <a:fillRect/>
          </a:stretch>
        </p:blipFill>
        <p:spPr>
          <a:xfrm>
            <a:off x="0" y="762000"/>
            <a:ext cx="2445488" cy="2286000"/>
          </a:xfrm>
          <a:prstGeom prst="rect">
            <a:avLst/>
          </a:prstGeom>
        </p:spPr>
      </p:pic>
      <p:sp>
        <p:nvSpPr>
          <p:cNvPr id="2" name="Title 1"/>
          <p:cNvSpPr>
            <a:spLocks noGrp="1"/>
          </p:cNvSpPr>
          <p:nvPr>
            <p:ph type="title"/>
          </p:nvPr>
        </p:nvSpPr>
        <p:spPr>
          <a:xfrm>
            <a:off x="1124400" y="2077200"/>
            <a:ext cx="7010400" cy="1143000"/>
          </a:xfrm>
        </p:spPr>
        <p:txBody>
          <a:bodyPr/>
          <a:lstStyle>
            <a:lvl1pPr algn="l">
              <a:defRPr/>
            </a:lvl1pPr>
          </a:lstStyle>
          <a:p>
            <a:r>
              <a:rPr lang="en-US" smtClean="0"/>
              <a:t>Click to edit Master 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itle Only: Emphasis">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58050E-B668-4FA7-85AD-C750C80A6E9B}" type="datetimeFigureOut">
              <a:rPr lang="en-US" smtClean="0"/>
              <a:pPr/>
              <a:t>12/21/2015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40D5ECE-8B49-45CD-BE81-EF81920D1969}" type="slidenum">
              <a:rPr lang="en-US" smtClean="0"/>
              <a:pPr/>
              <a:t>‹#›</a:t>
            </a:fld>
            <a:endParaRPr lang="en-US" dirty="0"/>
          </a:p>
        </p:txBody>
      </p:sp>
      <p:sp>
        <p:nvSpPr>
          <p:cNvPr id="6" name="Title 1"/>
          <p:cNvSpPr>
            <a:spLocks noGrp="1"/>
          </p:cNvSpPr>
          <p:nvPr>
            <p:ph type="title" hasCustomPrompt="1"/>
          </p:nvPr>
        </p:nvSpPr>
        <p:spPr>
          <a:xfrm>
            <a:off x="290400" y="3081000"/>
            <a:ext cx="8686800" cy="1095600"/>
          </a:xfrm>
        </p:spPr>
        <p:txBody>
          <a:bodyPr>
            <a:normAutofit/>
          </a:bodyPr>
          <a:lstStyle>
            <a:lvl1pPr algn="ctr">
              <a:defRPr lang="en-US" sz="4600" b="1" kern="1200" spc="-150" baseline="0" dirty="0" smtClean="0">
                <a:ln>
                  <a:gradFill>
                    <a:gsLst>
                      <a:gs pos="0">
                        <a:schemeClr val="bg1"/>
                      </a:gs>
                      <a:gs pos="50000">
                        <a:schemeClr val="bg1">
                          <a:lumMod val="75000"/>
                        </a:schemeClr>
                      </a:gs>
                    </a:gsLst>
                    <a:lin ang="5400000" scaled="0"/>
                  </a:gradFill>
                </a:ln>
                <a:gradFill>
                  <a:gsLst>
                    <a:gs pos="11000">
                      <a:schemeClr val="bg1">
                        <a:lumMod val="75000"/>
                      </a:schemeClr>
                    </a:gs>
                    <a:gs pos="91000">
                      <a:schemeClr val="bg1"/>
                    </a:gs>
                  </a:gsLst>
                  <a:lin ang="16200000" scaled="1"/>
                </a:gradFill>
                <a:effectLst>
                  <a:outerShdw blurRad="38100" algn="ctr" rotWithShape="0">
                    <a:prstClr val="black">
                      <a:alpha val="25000"/>
                    </a:prstClr>
                  </a:outerShdw>
                  <a:reflection blurRad="6350" stA="60000" endA="900" endPos="58000" dir="5400000" sy="-100000" algn="bl" rotWithShape="0"/>
                </a:effectLst>
                <a:latin typeface="+mn-lt"/>
                <a:ea typeface="+mn-ea"/>
                <a:cs typeface="+mn-cs"/>
              </a:defRPr>
            </a:lvl1pPr>
          </a:lstStyle>
          <a:p>
            <a:r>
              <a:rPr lang="en-US" dirty="0" smtClean="0"/>
              <a:t>Click to edit Master Title Style</a:t>
            </a:r>
            <a:endParaRPr lang="en-US" dirty="0"/>
          </a:p>
        </p:txBody>
      </p:sp>
      <p:sp>
        <p:nvSpPr>
          <p:cNvPr id="7" name="Text Placeholder 2"/>
          <p:cNvSpPr>
            <a:spLocks noGrp="1"/>
          </p:cNvSpPr>
          <p:nvPr>
            <p:ph type="body" idx="1"/>
          </p:nvPr>
        </p:nvSpPr>
        <p:spPr>
          <a:xfrm>
            <a:off x="283952" y="2424752"/>
            <a:ext cx="8694000" cy="639762"/>
          </a:xfrm>
        </p:spPr>
        <p:txBody>
          <a:bodyPr anchor="b">
            <a:normAutofit/>
          </a:bodyPr>
          <a:lstStyle>
            <a:lvl1pPr marL="0" indent="0" algn="ctr">
              <a:buNone/>
              <a:defRPr lang="en-US" sz="2800" kern="1200" dirty="0" smtClean="0">
                <a:solidFill>
                  <a:srgbClr val="2E507A">
                    <a:alpha val="81000"/>
                  </a:srgb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Tree>
  </p:cSld>
  <p:clrMapOvr>
    <a:masterClrMapping/>
  </p:clrMapOvr>
  <mc:AlternateContent xmlns:mc="http://schemas.openxmlformats.org/markup-compatibility/2006" xmlns:p14="http://schemas.microsoft.com/office/powerpoint/2010/main">
    <mc:Choice Requires="p14">
      <p:transition spd="slow" p14:dur="2000">
        <p:push dir="u"/>
      </p:transition>
    </mc:Choice>
    <mc:Fallback xmlns="">
      <p:transition spd="slow">
        <p:push dir="u"/>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with Text ">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12/21/2015</a:t>
            </a:fld>
            <a:endParaRPr lang="en-US" dirty="0"/>
          </a:p>
        </p:txBody>
      </p:sp>
      <p:sp>
        <p:nvSpPr>
          <p:cNvPr id="4" name="Footer Placeholder 3"/>
          <p:cNvSpPr>
            <a:spLocks noGrp="1"/>
          </p:cNvSpPr>
          <p:nvPr>
            <p:ph type="ftr" sz="quarter" idx="11"/>
          </p:nvPr>
        </p:nvSpPr>
        <p:spPr/>
        <p:txBody>
          <a:bodyPr/>
          <a:lstStyle>
            <a:lvl1pPr>
              <a:defRPr>
                <a:solidFill>
                  <a:schemeClr val="bg1"/>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sp>
        <p:nvSpPr>
          <p:cNvPr id="7" name="Rectangle 6"/>
          <p:cNvSpPr/>
          <p:nvPr userDrawn="1"/>
        </p:nvSpPr>
        <p:spPr>
          <a:xfrm>
            <a:off x="835032" y="2204864"/>
            <a:ext cx="7543800" cy="2133600"/>
          </a:xfrm>
          <a:prstGeom prst="rect">
            <a:avLst/>
          </a:prstGeom>
          <a:gradFill flip="none" rotWithShape="1">
            <a:gsLst>
              <a:gs pos="63000">
                <a:schemeClr val="tx1">
                  <a:lumMod val="85000"/>
                  <a:lumOff val="15000"/>
                  <a:alpha val="49000"/>
                </a:schemeClr>
              </a:gs>
              <a:gs pos="100000">
                <a:schemeClr val="tx1">
                  <a:lumMod val="95000"/>
                  <a:lumOff val="5000"/>
                  <a:alpha val="56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1"/>
          <p:cNvSpPr>
            <a:spLocks noGrp="1"/>
          </p:cNvSpPr>
          <p:nvPr>
            <p:ph type="title"/>
          </p:nvPr>
        </p:nvSpPr>
        <p:spPr>
          <a:xfrm>
            <a:off x="1101732" y="2433464"/>
            <a:ext cx="7010400" cy="1676400"/>
          </a:xfrm>
        </p:spPr>
        <p:txBody>
          <a:bodyPr>
            <a:normAutofit/>
          </a:bodyPr>
          <a:lstStyle>
            <a:lvl1pPr marL="0" algn="l" defTabSz="914400" rtl="0" eaLnBrk="1" latinLnBrk="0" hangingPunct="1">
              <a:defRPr lang="en-US" sz="4000" kern="1200" dirty="0">
                <a:solidFill>
                  <a:schemeClr val="bg1"/>
                </a:solidFill>
                <a:latin typeface="+mn-lt"/>
                <a:ea typeface="+mn-ea"/>
                <a:cs typeface="+mn-cs"/>
              </a:defRPr>
            </a:lvl1pPr>
          </a:lstStyle>
          <a:p>
            <a:r>
              <a:rPr lang="en-US" smtClean="0"/>
              <a:t>Click to edit Master title style</a:t>
            </a:r>
            <a:endParaRPr lang="en-US" dirty="0"/>
          </a:p>
        </p:txBody>
      </p:sp>
      <p:sp>
        <p:nvSpPr>
          <p:cNvPr id="10" name="Text Placeholder 15"/>
          <p:cNvSpPr>
            <a:spLocks noGrp="1"/>
          </p:cNvSpPr>
          <p:nvPr>
            <p:ph type="body" sz="quarter" idx="14" hasCustomPrompt="1"/>
          </p:nvPr>
        </p:nvSpPr>
        <p:spPr>
          <a:xfrm>
            <a:off x="4648200" y="664780"/>
            <a:ext cx="4191000" cy="381000"/>
          </a:xfrm>
        </p:spPr>
        <p:txBody>
          <a:bodyPr>
            <a:normAutofit/>
          </a:bodyPr>
          <a:lstStyle>
            <a:lvl1pPr algn="r">
              <a:buNone/>
              <a:defRPr lang="en-US" sz="1800" b="1" kern="1200" dirty="0" smtClean="0">
                <a:solidFill>
                  <a:schemeClr val="bg1">
                    <a:lumMod val="65000"/>
                  </a:schemeClr>
                </a:solidFill>
                <a:latin typeface="Calibri" pitchFamily="34" charset="0"/>
                <a:ea typeface="+mn-ea"/>
                <a:cs typeface="+mn-cs"/>
              </a:defRPr>
            </a:lvl1pPr>
          </a:lstStyle>
          <a:p>
            <a:pPr lvl="0"/>
            <a:r>
              <a:rPr lang="en-US" dirty="0" smtClean="0"/>
              <a:t>Click to edit Master subtitle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p14:vortex/>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75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25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utoUpdateAnimBg="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8600" y="609600"/>
            <a:ext cx="3008313" cy="825500"/>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3803650" y="609600"/>
            <a:ext cx="5111750" cy="5334000"/>
          </a:xfrm>
        </p:spPr>
        <p:txBody>
          <a:bodyPr/>
          <a:lstStyle>
            <a:lvl1pPr>
              <a:defRPr sz="2800">
                <a:solidFill>
                  <a:schemeClr val="bg1"/>
                </a:solidFill>
              </a:defRPr>
            </a:lvl1pPr>
            <a:lvl2pPr>
              <a:defRPr sz="2800">
                <a:solidFill>
                  <a:schemeClr val="bg1"/>
                </a:solidFill>
              </a:defRPr>
            </a:lvl2pPr>
            <a:lvl3pPr>
              <a:defRPr sz="2400">
                <a:solidFill>
                  <a:schemeClr val="bg1"/>
                </a:solidFill>
              </a:defRPr>
            </a:lvl3pPr>
            <a:lvl4pPr>
              <a:defRPr sz="2000">
                <a:solidFill>
                  <a:schemeClr val="bg1"/>
                </a:solidFill>
              </a:defRPr>
            </a:lvl4pPr>
            <a:lvl5pPr>
              <a:defRPr sz="2000">
                <a:solidFill>
                  <a:schemeClr val="bg1"/>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28600" y="1435101"/>
            <a:ext cx="3008313" cy="3822699"/>
          </a:xfrm>
        </p:spPr>
        <p:txBody>
          <a:bodyPr/>
          <a:lstStyle>
            <a:lvl1pPr marL="0" indent="0">
              <a:buNone/>
              <a:defRPr sz="1400">
                <a:solidFill>
                  <a:schemeClr val="tx1">
                    <a:lumMod val="75000"/>
                    <a:lumOff val="2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12/21/2015</a:t>
            </a:fld>
            <a:endParaRPr lang="en-US" dirty="0"/>
          </a:p>
        </p:txBody>
      </p:sp>
      <p:sp>
        <p:nvSpPr>
          <p:cNvPr id="6" name="Footer Placeholder 5"/>
          <p:cNvSpPr>
            <a:spLocks noGrp="1"/>
          </p:cNvSpPr>
          <p:nvPr>
            <p:ph type="ftr" sz="quarter" idx="11"/>
          </p:nvPr>
        </p:nvSpPr>
        <p:spPr/>
        <p:txBody>
          <a:bodyPr/>
          <a:lstStyle>
            <a:lvl1pPr>
              <a:defRPr>
                <a:solidFill>
                  <a:schemeClr val="bg1"/>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Media with Caption">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12/21/2015</a:t>
            </a:fld>
            <a:endParaRPr lang="en-US" dirty="0"/>
          </a:p>
        </p:txBody>
      </p:sp>
      <p:sp>
        <p:nvSpPr>
          <p:cNvPr id="4" name="Footer Placeholder 3"/>
          <p:cNvSpPr>
            <a:spLocks noGrp="1"/>
          </p:cNvSpPr>
          <p:nvPr>
            <p:ph type="ftr" sz="quarter" idx="11"/>
          </p:nvPr>
        </p:nvSpPr>
        <p:spPr/>
        <p:txBody>
          <a:bodyPr/>
          <a:lstStyle>
            <a:lvl1pPr>
              <a:defRPr>
                <a:solidFill>
                  <a:schemeClr val="bg1"/>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sp>
        <p:nvSpPr>
          <p:cNvPr id="6" name="Rectangle 5"/>
          <p:cNvSpPr/>
          <p:nvPr userDrawn="1"/>
        </p:nvSpPr>
        <p:spPr>
          <a:xfrm>
            <a:off x="595263" y="4800600"/>
            <a:ext cx="4873752" cy="685800"/>
          </a:xfrm>
          <a:prstGeom prst="rect">
            <a:avLst/>
          </a:pr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Georgia" pitchFamily="18" charset="0"/>
            </a:endParaRPr>
          </a:p>
        </p:txBody>
      </p:sp>
      <p:sp>
        <p:nvSpPr>
          <p:cNvPr id="7" name="Title 1"/>
          <p:cNvSpPr>
            <a:spLocks noGrp="1"/>
          </p:cNvSpPr>
          <p:nvPr>
            <p:ph type="title"/>
          </p:nvPr>
        </p:nvSpPr>
        <p:spPr>
          <a:xfrm>
            <a:off x="606552" y="4800600"/>
            <a:ext cx="4809244" cy="566738"/>
          </a:xfrm>
        </p:spPr>
        <p:txBody>
          <a:bodyPr anchor="b">
            <a:normAutofit/>
          </a:bodyPr>
          <a:lstStyle>
            <a:lvl1pPr algn="ctr">
              <a:defRPr sz="1800" b="0" i="1">
                <a:solidFill>
                  <a:schemeClr val="bg1">
                    <a:lumMod val="85000"/>
                  </a:schemeClr>
                </a:solidFill>
                <a:latin typeface="Georgia" pitchFamily="18" charset="0"/>
              </a:defRPr>
            </a:lvl1pPr>
          </a:lstStyle>
          <a:p>
            <a:r>
              <a:rPr lang="en-US" smtClean="0"/>
              <a:t>Click to edit Master title style</a:t>
            </a:r>
            <a:endParaRPr lang="en-US" dirty="0"/>
          </a:p>
        </p:txBody>
      </p:sp>
      <p:sp>
        <p:nvSpPr>
          <p:cNvPr id="9" name="Media Placeholder 8"/>
          <p:cNvSpPr>
            <a:spLocks noGrp="1"/>
          </p:cNvSpPr>
          <p:nvPr>
            <p:ph type="media" sz="quarter" idx="13"/>
          </p:nvPr>
        </p:nvSpPr>
        <p:spPr>
          <a:xfrm>
            <a:off x="587022" y="838200"/>
            <a:ext cx="4873752" cy="3812822"/>
          </a:xfrm>
        </p:spPr>
        <p:txBody>
          <a:bodyPr/>
          <a:lstStyle>
            <a:lvl1pPr>
              <a:buNone/>
              <a:defRPr/>
            </a:lvl1pPr>
          </a:lstStyle>
          <a:p>
            <a:r>
              <a:rPr lang="en-US" smtClean="0"/>
              <a:t>Click icon to add media</a:t>
            </a:r>
            <a:endParaRPr lang="en-US" dirty="0"/>
          </a:p>
        </p:txBody>
      </p:sp>
      <p:sp>
        <p:nvSpPr>
          <p:cNvPr id="11" name="Text Placeholder 10"/>
          <p:cNvSpPr>
            <a:spLocks noGrp="1"/>
          </p:cNvSpPr>
          <p:nvPr>
            <p:ph type="body" sz="quarter" idx="14"/>
          </p:nvPr>
        </p:nvSpPr>
        <p:spPr>
          <a:xfrm>
            <a:off x="5776863" y="838200"/>
            <a:ext cx="2819400" cy="4636911"/>
          </a:xfrm>
        </p:spPr>
        <p:txBody>
          <a:bodyPr>
            <a:normAutofit/>
          </a:bodyPr>
          <a:lstStyle>
            <a:lvl1pPr marL="0" indent="0" algn="l">
              <a:buNone/>
              <a:defRPr sz="2400">
                <a:solidFill>
                  <a:schemeClr val="bg1"/>
                </a:solidFill>
              </a:defRPr>
            </a:lvl1pPr>
          </a:lstStyle>
          <a:p>
            <a:pPr lvl="0"/>
            <a:r>
              <a:rPr lang="en-US" smtClean="0"/>
              <a:t>Click to edit Master text styles</a:t>
            </a:r>
          </a:p>
        </p:txBody>
      </p:sp>
    </p:spTree>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8" name="Rectangle 7"/>
          <p:cNvSpPr/>
          <p:nvPr userDrawn="1"/>
        </p:nvSpPr>
        <p:spPr>
          <a:xfrm>
            <a:off x="1792800" y="4800600"/>
            <a:ext cx="5500800" cy="685800"/>
          </a:xfrm>
          <a:prstGeom prst="rect">
            <a:avLst/>
          </a:prstGeom>
          <a:solidFill>
            <a:schemeClr val="tx1">
              <a:lumMod val="95000"/>
              <a:lumOff val="5000"/>
              <a:alpha val="5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Georgia" pitchFamily="18" charset="0"/>
            </a:endParaRPr>
          </a:p>
        </p:txBody>
      </p:sp>
      <p:sp>
        <p:nvSpPr>
          <p:cNvPr id="2" name="Title 1"/>
          <p:cNvSpPr>
            <a:spLocks noGrp="1"/>
          </p:cNvSpPr>
          <p:nvPr>
            <p:ph type="title"/>
          </p:nvPr>
        </p:nvSpPr>
        <p:spPr>
          <a:xfrm>
            <a:off x="1792288" y="4800600"/>
            <a:ext cx="5486400" cy="566738"/>
          </a:xfrm>
        </p:spPr>
        <p:txBody>
          <a:bodyPr anchor="b">
            <a:normAutofit/>
          </a:bodyPr>
          <a:lstStyle>
            <a:lvl1pPr algn="ctr">
              <a:defRPr sz="1800" b="0" i="1">
                <a:solidFill>
                  <a:schemeClr val="bg1">
                    <a:lumMod val="85000"/>
                  </a:schemeClr>
                </a:solidFill>
                <a:latin typeface="Georgia" pitchFamily="18" charset="0"/>
              </a:defRPr>
            </a:lvl1pPr>
          </a:lstStyle>
          <a:p>
            <a:r>
              <a:rPr lang="en-US" smtClean="0"/>
              <a:t>Click to edit Master title style</a:t>
            </a:r>
            <a:endParaRPr lang="en-US" dirty="0"/>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792288" y="5562600"/>
            <a:ext cx="5486400" cy="60960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A258050E-B668-4FA7-85AD-C750C80A6E9B}" type="datetimeFigureOut">
              <a:rPr lang="en-US" smtClean="0"/>
              <a:pPr/>
              <a:t>12/21/2015</a:t>
            </a:fld>
            <a:endParaRPr lang="en-US" dirty="0"/>
          </a:p>
        </p:txBody>
      </p:sp>
      <p:sp>
        <p:nvSpPr>
          <p:cNvPr id="6" name="Footer Placeholder 5"/>
          <p:cNvSpPr>
            <a:spLocks noGrp="1"/>
          </p:cNvSpPr>
          <p:nvPr>
            <p:ph type="ftr" sz="quarter" idx="11"/>
          </p:nvPr>
        </p:nvSpPr>
        <p:spPr/>
        <p:txBody>
          <a:bodyPr/>
          <a:lstStyle>
            <a:lvl1pPr>
              <a:defRPr>
                <a:solidFill>
                  <a:schemeClr val="bg1"/>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bg1"/>
                </a:solidFill>
              </a:defRPr>
            </a:lvl1pPr>
          </a:lstStyle>
          <a:p>
            <a:fld id="{240D5ECE-8B49-45CD-BE81-EF81920D1969}"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and Vertical Tex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258050E-B668-4FA7-85AD-C750C80A6E9B}" type="datetimeFigureOut">
              <a:rPr lang="en-US" smtClean="0"/>
              <a:pPr/>
              <a:t>12/21/2015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40D5ECE-8B49-45CD-BE81-EF81920D1969}" type="slidenum">
              <a:rPr lang="en-US" smtClean="0"/>
              <a:pPr/>
              <a:t>‹#›</a:t>
            </a:fld>
            <a:endParaRPr lang="en-US" dirty="0"/>
          </a:p>
        </p:txBody>
      </p:sp>
      <p:sp>
        <p:nvSpPr>
          <p:cNvPr id="14" name="Title 1"/>
          <p:cNvSpPr>
            <a:spLocks noGrp="1"/>
          </p:cNvSpPr>
          <p:nvPr>
            <p:ph type="title" hasCustomPrompt="1"/>
          </p:nvPr>
        </p:nvSpPr>
        <p:spPr>
          <a:xfrm>
            <a:off x="0" y="414867"/>
            <a:ext cx="5029200" cy="457200"/>
          </a:xfrm>
          <a:solidFill>
            <a:schemeClr val="tx1">
              <a:lumMod val="50000"/>
              <a:lumOff val="50000"/>
            </a:schemeClr>
          </a:solidFill>
        </p:spPr>
        <p:txBody>
          <a:bodyPr>
            <a:normAutofit/>
          </a:bodyPr>
          <a:lstStyle>
            <a:lvl1pPr algn="l">
              <a:defRPr lang="en-US" sz="2800" b="1" kern="1200" baseline="0" dirty="0">
                <a:solidFill>
                  <a:schemeClr val="bg1"/>
                </a:solidFill>
                <a:latin typeface="+mn-lt"/>
                <a:ea typeface="+mn-ea"/>
                <a:cs typeface="+mn-cs"/>
              </a:defRPr>
            </a:lvl1pPr>
          </a:lstStyle>
          <a:p>
            <a:r>
              <a:rPr lang="en-US" dirty="0" smtClean="0"/>
              <a:t>    Click to edit Master title style</a:t>
            </a:r>
            <a:endParaRPr lang="en-US"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7150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5105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solidFill>
                  <a:schemeClr val="tx1">
                    <a:lumMod val="85000"/>
                    <a:lumOff val="15000"/>
                  </a:schemeClr>
                </a:solidFill>
              </a:defRPr>
            </a:lvl1pPr>
          </a:lstStyle>
          <a:p>
            <a:fld id="{A258050E-B668-4FA7-85AD-C750C80A6E9B}" type="datetimeFigureOut">
              <a:rPr lang="en-US" smtClean="0"/>
              <a:pPr/>
              <a:t>12/21/2015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lvl1pPr>
              <a:defRPr>
                <a:solidFill>
                  <a:schemeClr val="tx1">
                    <a:lumMod val="85000"/>
                    <a:lumOff val="15000"/>
                  </a:schemeClr>
                </a:solidFill>
              </a:defRPr>
            </a:lvl1pPr>
          </a:lstStyle>
          <a:p>
            <a:fld id="{240D5ECE-8B49-45CD-BE81-EF81920D1969}" type="slidenum">
              <a:rPr lang="en-US" smtClean="0"/>
              <a:pPr/>
              <a:t>‹#›</a:t>
            </a:fld>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15" cstate="print"/>
          <a:srcRect l="2599" r="5874" b="5262"/>
          <a:stretch/>
        </p:blipFill>
        <p:spPr>
          <a:xfrm>
            <a:off x="3530" y="5867400"/>
            <a:ext cx="9144000" cy="1053694"/>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58050E-B668-4FA7-85AD-C750C80A6E9B}" type="datetimeFigureOut">
              <a:rPr lang="en-US" smtClean="0"/>
              <a:pPr/>
              <a:t>12/21/2015</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0D5ECE-8B49-45CD-BE81-EF81920D1969}" type="slidenum">
              <a:rPr lang="en-US" smtClean="0"/>
              <a:pPr/>
              <a:t>‹#›</a:t>
            </a:fld>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61" r:id="rId4"/>
    <p:sldLayoutId id="2147483652" r:id="rId5"/>
    <p:sldLayoutId id="2147483654" r:id="rId6"/>
    <p:sldLayoutId id="2147483655" r:id="rId7"/>
    <p:sldLayoutId id="2147483660" r:id="rId8"/>
    <p:sldLayoutId id="2147483656" r:id="rId9"/>
    <p:sldLayoutId id="2147483676" r:id="rId10"/>
    <p:sldLayoutId id="2147483657" r:id="rId11"/>
    <p:sldLayoutId id="2147483658" r:id="rId12"/>
    <p:sldLayoutId id="2147483659" r:id="rId13"/>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6.xml"/><Relationship Id="rId1" Type="http://schemas.openxmlformats.org/officeDocument/2006/relationships/tags" Target="../tags/tag1.xml"/><Relationship Id="rId5" Type="http://schemas.openxmlformats.org/officeDocument/2006/relationships/image" Target="../media/image12.jpeg"/><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1600200"/>
            <a:ext cx="8991600" cy="4572000"/>
          </a:xfrm>
        </p:spPr>
        <p:txBody>
          <a:bodyPr>
            <a:noAutofit/>
          </a:bodyPr>
          <a:lstStyle/>
          <a:p>
            <a:pPr lvl="0" algn="ctr">
              <a:spcBef>
                <a:spcPts val="0"/>
              </a:spcBef>
            </a:pPr>
            <a:r>
              <a:rPr lang="en-US" sz="4800" spc="0" dirty="0" smtClean="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t>BÁO CÁO TỔNG KẾT </a:t>
            </a:r>
            <a:br>
              <a:rPr lang="en-US" sz="4800" spc="0" dirty="0" smtClean="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br>
            <a:r>
              <a:rPr lang="en-US" sz="4800" spc="0" dirty="0" smtClean="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t>HOẠT  ĐỘNG KHCN - HTQT </a:t>
            </a:r>
            <a:br>
              <a:rPr lang="en-US" sz="4800" spc="0" dirty="0" smtClean="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br>
            <a:r>
              <a:rPr lang="en-US" sz="4800" spc="0" dirty="0" smtClean="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t>NĂM HỌC 2014 - 2015 </a:t>
            </a:r>
            <a:br>
              <a:rPr lang="en-US" sz="4800" spc="0" dirty="0" smtClean="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br>
            <a:r>
              <a:rPr lang="en-US" sz="4800" spc="0" dirty="0" smtClean="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t>VÀ</a:t>
            </a:r>
            <a:br>
              <a:rPr lang="en-US" sz="4800" spc="0" dirty="0" smtClean="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br>
            <a:r>
              <a:rPr spc="0" dirty="0" smtClean="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t>PHƯƠNG HƯỚNG NHIỆM VỤ</a:t>
            </a:r>
            <a:r>
              <a:rPr sz="4800" spc="0" dirty="0" smtClean="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t/>
            </a:r>
            <a:br>
              <a:rPr sz="4800" spc="0" dirty="0" smtClean="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br>
            <a:r>
              <a:rPr sz="4800" spc="0" dirty="0" smtClean="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t>NĂM HỌC 201</a:t>
            </a:r>
            <a:r>
              <a:rPr lang="vi-VN" sz="4800" spc="0" dirty="0" smtClean="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t>5</a:t>
            </a:r>
            <a:r>
              <a:rPr sz="4800" spc="0" dirty="0" smtClean="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t> - 201</a:t>
            </a:r>
            <a:r>
              <a:rPr lang="vi-VN" sz="4800" spc="0" dirty="0" smtClean="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t>6</a:t>
            </a:r>
            <a:r>
              <a:rPr lang="en-US" sz="4800" spc="0" dirty="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t/>
            </a:r>
            <a:br>
              <a:rPr lang="en-US" sz="4800" spc="0" dirty="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rPr>
            </a:br>
            <a:endParaRPr lang="en-US" sz="2400" spc="0" dirty="0">
              <a:ln w="1905"/>
              <a:solidFill>
                <a:srgbClr val="FF0000"/>
              </a:solidFill>
              <a:effectLst>
                <a:innerShdw blurRad="69850" dist="43180" dir="5400000">
                  <a:srgbClr val="000000">
                    <a:alpha val="65000"/>
                  </a:srgbClr>
                </a:innerShdw>
              </a:effectLst>
              <a:latin typeface="Times New Roman" pitchFamily="18" charset="0"/>
              <a:ea typeface="Tahoma" pitchFamily="34" charset="0"/>
              <a:cs typeface="Times New Roman" pitchFamily="18" charset="0"/>
            </a:endParaRPr>
          </a:p>
        </p:txBody>
      </p:sp>
      <p:sp>
        <p:nvSpPr>
          <p:cNvPr id="6" name="Text Placeholder 5"/>
          <p:cNvSpPr>
            <a:spLocks noGrp="1"/>
          </p:cNvSpPr>
          <p:nvPr>
            <p:ph type="body" idx="1"/>
          </p:nvPr>
        </p:nvSpPr>
        <p:spPr>
          <a:xfrm>
            <a:off x="0" y="152400"/>
            <a:ext cx="9133764" cy="927794"/>
          </a:xfrm>
        </p:spPr>
        <p:txBody>
          <a:bodyPr>
            <a:noAutofit/>
          </a:bodyPr>
          <a:lstStyle/>
          <a:p>
            <a:pPr lvl="0">
              <a:spcBef>
                <a:spcPts val="0"/>
              </a:spcBef>
            </a:pPr>
            <a:r>
              <a:rPr lang="en-US" sz="2200" dirty="0" smtClean="0">
                <a:solidFill>
                  <a:schemeClr val="tx1"/>
                </a:solidFill>
                <a:latin typeface="Times New Roman" pitchFamily="18" charset="0"/>
                <a:ea typeface="Tahoma" pitchFamily="34" charset="0"/>
                <a:cs typeface="Times New Roman" pitchFamily="18" charset="0"/>
              </a:rPr>
              <a:t>ỦY BAN NHÂN DÂN TP. HỒ CHÍ MINH</a:t>
            </a:r>
          </a:p>
          <a:p>
            <a:pPr lvl="0">
              <a:spcBef>
                <a:spcPts val="0"/>
              </a:spcBef>
            </a:pPr>
            <a:r>
              <a:rPr lang="en-US" sz="2200" b="1" dirty="0" smtClean="0">
                <a:solidFill>
                  <a:schemeClr val="tx1"/>
                </a:solidFill>
                <a:latin typeface="Times New Roman" pitchFamily="18" charset="0"/>
                <a:ea typeface="Tahoma" pitchFamily="34" charset="0"/>
                <a:cs typeface="Times New Roman" pitchFamily="18" charset="0"/>
              </a:rPr>
              <a:t>TRƯỜNG CAO ĐẲNG KỸ THUẬT LÝ TỰ TRỌNG TP. HỒ CHÍ MINH</a:t>
            </a:r>
          </a:p>
          <a:p>
            <a:pPr lvl="0">
              <a:lnSpc>
                <a:spcPct val="80000"/>
              </a:lnSpc>
              <a:spcBef>
                <a:spcPts val="0"/>
              </a:spcBef>
            </a:pPr>
            <a:endParaRPr lang="en-US" sz="2200" dirty="0" smtClean="0">
              <a:latin typeface="Times New Roman" pitchFamily="18" charset="0"/>
              <a:ea typeface="Tahoma" pitchFamily="34" charset="0"/>
              <a:cs typeface="Times New Roman" pitchFamily="18" charset="0"/>
            </a:endParaRPr>
          </a:p>
        </p:txBody>
      </p:sp>
    </p:spTree>
    <p:extLst>
      <p:ext uri="{BB962C8B-B14F-4D97-AF65-F5344CB8AC3E}">
        <p14:creationId xmlns:p14="http://schemas.microsoft.com/office/powerpoint/2010/main" val="2298732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943601"/>
            <a:ext cx="9144000" cy="9905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2"/>
          <p:cNvSpPr>
            <a:spLocks noGrp="1"/>
          </p:cNvSpPr>
          <p:nvPr>
            <p:ph type="title"/>
          </p:nvPr>
        </p:nvSpPr>
        <p:spPr>
          <a:xfrm>
            <a:off x="0" y="-82550"/>
            <a:ext cx="9144000" cy="692150"/>
          </a:xfrm>
        </p:spPr>
        <p:txBody>
          <a:bodyPr>
            <a:normAutofit/>
          </a:bodyPr>
          <a:lstStyle/>
          <a:p>
            <a:pPr eaLnBrk="1" hangingPunct="1"/>
            <a:r>
              <a:rPr lang="en-US" sz="2800" b="1" dirty="0" smtClean="0">
                <a:solidFill>
                  <a:srgbClr val="0070C0"/>
                </a:solidFill>
                <a:latin typeface="Times New Roman" pitchFamily="18" charset="0"/>
                <a:cs typeface="Times New Roman" pitchFamily="18" charset="0"/>
              </a:rPr>
              <a:t>CHƯƠNG TRÌNH HỌP NGÀY 11/12/2014</a:t>
            </a:r>
            <a:endParaRPr lang="zh-CN" altLang="en-US" sz="2800" dirty="0" smtClean="0">
              <a:solidFill>
                <a:srgbClr val="0070C0"/>
              </a:solidFill>
              <a:latin typeface="Times New Roman" pitchFamily="18" charset="0"/>
              <a:cs typeface="Times New Roman" pitchFamily="18" charset="0"/>
            </a:endParaRPr>
          </a:p>
        </p:txBody>
      </p:sp>
      <p:grpSp>
        <p:nvGrpSpPr>
          <p:cNvPr id="5" name="Group 7"/>
          <p:cNvGrpSpPr>
            <a:grpSpLocks/>
          </p:cNvGrpSpPr>
          <p:nvPr/>
        </p:nvGrpSpPr>
        <p:grpSpPr bwMode="auto">
          <a:xfrm>
            <a:off x="112714" y="533400"/>
            <a:ext cx="1405202" cy="381662"/>
            <a:chOff x="813" y="2177"/>
            <a:chExt cx="1443" cy="575"/>
          </a:xfrm>
        </p:grpSpPr>
        <p:sp>
          <p:nvSpPr>
            <p:cNvPr id="6" name="Freeform 8"/>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7" name="Rectangle 9"/>
            <p:cNvSpPr>
              <a:spLocks noChangeArrowheads="1"/>
            </p:cNvSpPr>
            <p:nvPr/>
          </p:nvSpPr>
          <p:spPr bwMode="gray">
            <a:xfrm>
              <a:off x="813" y="2177"/>
              <a:ext cx="1443" cy="520"/>
            </a:xfrm>
            <a:prstGeom prst="rect">
              <a:avLst/>
            </a:prstGeom>
            <a:gradFill rotWithShape="1">
              <a:gsLst>
                <a:gs pos="0">
                  <a:srgbClr val="99D549">
                    <a:gamma/>
                    <a:tint val="51373"/>
                    <a:invGamma/>
                  </a:srgbClr>
                </a:gs>
                <a:gs pos="100000">
                  <a:srgbClr val="99D549"/>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8:00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8:05</a:t>
              </a:r>
              <a:endParaRPr lang="en-US" b="1" dirty="0">
                <a:effectLst>
                  <a:outerShdw blurRad="38100" dist="38100" dir="2700000" algn="tl">
                    <a:srgbClr val="FFFFFF"/>
                  </a:outerShdw>
                </a:effectLst>
                <a:latin typeface="Arial" pitchFamily="34" charset="0"/>
              </a:endParaRPr>
            </a:p>
          </p:txBody>
        </p:sp>
      </p:grpSp>
      <p:grpSp>
        <p:nvGrpSpPr>
          <p:cNvPr id="8" name="Group 10"/>
          <p:cNvGrpSpPr>
            <a:grpSpLocks/>
          </p:cNvGrpSpPr>
          <p:nvPr/>
        </p:nvGrpSpPr>
        <p:grpSpPr bwMode="auto">
          <a:xfrm>
            <a:off x="112713" y="1136741"/>
            <a:ext cx="1405203" cy="387259"/>
            <a:chOff x="804" y="2304"/>
            <a:chExt cx="1452" cy="448"/>
          </a:xfrm>
        </p:grpSpPr>
        <p:sp>
          <p:nvSpPr>
            <p:cNvPr id="9" name="Freeform 11"/>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10" name="Rectangle 12"/>
            <p:cNvSpPr>
              <a:spLocks noChangeArrowheads="1"/>
            </p:cNvSpPr>
            <p:nvPr/>
          </p:nvSpPr>
          <p:spPr bwMode="gray">
            <a:xfrm>
              <a:off x="804" y="2304"/>
              <a:ext cx="1452" cy="393"/>
            </a:xfrm>
            <a:prstGeom prst="rect">
              <a:avLst/>
            </a:prstGeom>
            <a:gradFill rotWithShape="1">
              <a:gsLst>
                <a:gs pos="0">
                  <a:srgbClr val="0099CC">
                    <a:gamma/>
                    <a:tint val="36471"/>
                    <a:invGamma/>
                  </a:srgbClr>
                </a:gs>
                <a:gs pos="100000">
                  <a:srgbClr val="0099CC"/>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8:05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8:50</a:t>
              </a:r>
              <a:endParaRPr lang="en-US" b="1" dirty="0">
                <a:effectLst>
                  <a:outerShdw blurRad="38100" dist="38100" dir="2700000" algn="tl">
                    <a:srgbClr val="FFFFFF"/>
                  </a:outerShdw>
                </a:effectLst>
                <a:latin typeface="Arial" pitchFamily="34" charset="0"/>
              </a:endParaRPr>
            </a:p>
          </p:txBody>
        </p:sp>
      </p:grpSp>
      <p:grpSp>
        <p:nvGrpSpPr>
          <p:cNvPr id="11" name="Group 13"/>
          <p:cNvGrpSpPr>
            <a:grpSpLocks/>
          </p:cNvGrpSpPr>
          <p:nvPr/>
        </p:nvGrpSpPr>
        <p:grpSpPr bwMode="auto">
          <a:xfrm>
            <a:off x="97801" y="1883908"/>
            <a:ext cx="1420115" cy="402091"/>
            <a:chOff x="579" y="2304"/>
            <a:chExt cx="1941" cy="448"/>
          </a:xfrm>
        </p:grpSpPr>
        <p:sp>
          <p:nvSpPr>
            <p:cNvPr id="12" name="Freeform 14"/>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13" name="Rectangle 15"/>
            <p:cNvSpPr>
              <a:spLocks noChangeArrowheads="1"/>
            </p:cNvSpPr>
            <p:nvPr/>
          </p:nvSpPr>
          <p:spPr bwMode="gray">
            <a:xfrm>
              <a:off x="579" y="2304"/>
              <a:ext cx="1941" cy="394"/>
            </a:xfrm>
            <a:prstGeom prst="rect">
              <a:avLst/>
            </a:prstGeom>
            <a:gradFill rotWithShape="1">
              <a:gsLst>
                <a:gs pos="0">
                  <a:srgbClr val="6699FF">
                    <a:gamma/>
                    <a:tint val="24314"/>
                    <a:invGamma/>
                  </a:srgbClr>
                </a:gs>
                <a:gs pos="100000">
                  <a:srgbClr val="6699FF"/>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8:50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10:00</a:t>
              </a:r>
              <a:endParaRPr lang="en-US" b="1" dirty="0">
                <a:effectLst>
                  <a:outerShdw blurRad="38100" dist="38100" dir="2700000" algn="tl">
                    <a:srgbClr val="FFFFFF"/>
                  </a:outerShdw>
                </a:effectLst>
                <a:latin typeface="Arial" pitchFamily="34" charset="0"/>
              </a:endParaRPr>
            </a:p>
          </p:txBody>
        </p:sp>
      </p:grpSp>
      <p:sp>
        <p:nvSpPr>
          <p:cNvPr id="16" name="Line 20"/>
          <p:cNvSpPr>
            <a:spLocks noChangeShapeType="1"/>
          </p:cNvSpPr>
          <p:nvPr/>
        </p:nvSpPr>
        <p:spPr bwMode="auto">
          <a:xfrm flipV="1">
            <a:off x="1249363" y="2438400"/>
            <a:ext cx="7132637" cy="26987"/>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sp>
        <p:nvSpPr>
          <p:cNvPr id="17" name="Line 21"/>
          <p:cNvSpPr>
            <a:spLocks noChangeShapeType="1"/>
          </p:cNvSpPr>
          <p:nvPr/>
        </p:nvSpPr>
        <p:spPr bwMode="auto">
          <a:xfrm flipV="1">
            <a:off x="1249363" y="2846387"/>
            <a:ext cx="7132637" cy="26987"/>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sp>
        <p:nvSpPr>
          <p:cNvPr id="19" name="Text Box 23"/>
          <p:cNvSpPr txBox="1">
            <a:spLocks noChangeArrowheads="1"/>
          </p:cNvSpPr>
          <p:nvPr/>
        </p:nvSpPr>
        <p:spPr bwMode="auto">
          <a:xfrm>
            <a:off x="1600200" y="514290"/>
            <a:ext cx="65532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000" b="1" dirty="0" err="1" smtClean="0">
                <a:solidFill>
                  <a:srgbClr val="FF0000"/>
                </a:solidFill>
                <a:latin typeface="Times New Roman" pitchFamily="18" charset="0"/>
                <a:cs typeface="Times New Roman" pitchFamily="18" charset="0"/>
              </a:rPr>
              <a:t>Giới</a:t>
            </a:r>
            <a:r>
              <a:rPr lang="en-US" sz="2000" b="1" dirty="0" smtClean="0">
                <a:solidFill>
                  <a:srgbClr val="FF0000"/>
                </a:solidFill>
                <a:latin typeface="Times New Roman" pitchFamily="18" charset="0"/>
                <a:cs typeface="Times New Roman" pitchFamily="18" charset="0"/>
              </a:rPr>
              <a:t> </a:t>
            </a:r>
            <a:r>
              <a:rPr lang="en-US" sz="2000" b="1" dirty="0" err="1" smtClean="0">
                <a:solidFill>
                  <a:srgbClr val="FF0000"/>
                </a:solidFill>
                <a:latin typeface="Times New Roman" pitchFamily="18" charset="0"/>
                <a:cs typeface="Times New Roman" pitchFamily="18" charset="0"/>
              </a:rPr>
              <a:t>thiệu</a:t>
            </a:r>
            <a:endParaRPr lang="en-US" sz="2000" b="1" dirty="0">
              <a:solidFill>
                <a:srgbClr val="FF0000"/>
              </a:solidFill>
              <a:latin typeface="Times New Roman" pitchFamily="18" charset="0"/>
              <a:cs typeface="Times New Roman" pitchFamily="18" charset="0"/>
            </a:endParaRPr>
          </a:p>
        </p:txBody>
      </p:sp>
      <p:sp>
        <p:nvSpPr>
          <p:cNvPr id="20" name="Text Box 24"/>
          <p:cNvSpPr txBox="1">
            <a:spLocks noChangeArrowheads="1"/>
          </p:cNvSpPr>
          <p:nvPr/>
        </p:nvSpPr>
        <p:spPr bwMode="auto">
          <a:xfrm>
            <a:off x="1593672" y="968514"/>
            <a:ext cx="701692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solidFill>
                  <a:srgbClr val="FF0000"/>
                </a:solidFill>
                <a:latin typeface="Times New Roman" pitchFamily="18" charset="0"/>
                <a:cs typeface="Times New Roman" pitchFamily="18" charset="0"/>
              </a:rPr>
              <a:t>Tổng kết các hoạt động về đào tạo </a:t>
            </a:r>
            <a:r>
              <a:rPr lang="en-US" sz="2000" b="1" dirty="0" smtClean="0">
                <a:solidFill>
                  <a:srgbClr val="FF0000"/>
                </a:solidFill>
                <a:latin typeface="Times New Roman" pitchFamily="18" charset="0"/>
                <a:cs typeface="Times New Roman" pitchFamily="18" charset="0"/>
              </a:rPr>
              <a:t>NH</a:t>
            </a:r>
            <a:r>
              <a:rPr lang="vi-VN" sz="2000" b="1" dirty="0" smtClean="0">
                <a:solidFill>
                  <a:srgbClr val="FF0000"/>
                </a:solidFill>
                <a:latin typeface="Times New Roman" pitchFamily="18" charset="0"/>
                <a:cs typeface="Times New Roman" pitchFamily="18" charset="0"/>
              </a:rPr>
              <a:t> </a:t>
            </a:r>
            <a:r>
              <a:rPr lang="vi-VN" sz="2000" b="1" dirty="0" smtClean="0">
                <a:solidFill>
                  <a:srgbClr val="FF0000"/>
                </a:solidFill>
                <a:latin typeface="Times New Roman" pitchFamily="18" charset="0"/>
                <a:cs typeface="Times New Roman" pitchFamily="18" charset="0"/>
              </a:rPr>
              <a:t>2014-2015 </a:t>
            </a:r>
            <a:r>
              <a:rPr lang="vi-VN" sz="2000" b="1" dirty="0">
                <a:solidFill>
                  <a:srgbClr val="FF0000"/>
                </a:solidFill>
                <a:latin typeface="Times New Roman" pitchFamily="18" charset="0"/>
                <a:cs typeface="Times New Roman" pitchFamily="18" charset="0"/>
              </a:rPr>
              <a:t>và nhiệm vụ </a:t>
            </a:r>
            <a:r>
              <a:rPr lang="en-US" sz="2000" b="1" dirty="0" smtClean="0">
                <a:solidFill>
                  <a:srgbClr val="FF0000"/>
                </a:solidFill>
                <a:latin typeface="Times New Roman" pitchFamily="18" charset="0"/>
                <a:cs typeface="Times New Roman" pitchFamily="18" charset="0"/>
              </a:rPr>
              <a:t>NH </a:t>
            </a:r>
            <a:r>
              <a:rPr lang="vi-VN" sz="2000" b="1" dirty="0" smtClean="0">
                <a:solidFill>
                  <a:srgbClr val="FF0000"/>
                </a:solidFill>
                <a:latin typeface="Times New Roman" pitchFamily="18" charset="0"/>
                <a:cs typeface="Times New Roman" pitchFamily="18" charset="0"/>
              </a:rPr>
              <a:t>2015-2016 </a:t>
            </a:r>
            <a:r>
              <a:rPr lang="vi-VN" sz="2000" b="1" dirty="0">
                <a:solidFill>
                  <a:srgbClr val="FF0000"/>
                </a:solidFill>
                <a:latin typeface="Times New Roman" pitchFamily="18" charset="0"/>
                <a:cs typeface="Times New Roman" pitchFamily="18" charset="0"/>
              </a:rPr>
              <a:t>– Ông Nguyễn Văn Tấn –</a:t>
            </a:r>
            <a:r>
              <a:rPr lang="vi-VN" sz="2000" b="1" dirty="0" smtClean="0">
                <a:solidFill>
                  <a:srgbClr val="FF0000"/>
                </a:solidFill>
                <a:latin typeface="Times New Roman" pitchFamily="18" charset="0"/>
                <a:cs typeface="Times New Roman" pitchFamily="18" charset="0"/>
              </a:rPr>
              <a:t>T</a:t>
            </a:r>
            <a:r>
              <a:rPr lang="en-US" sz="2000" b="1" dirty="0" smtClean="0">
                <a:solidFill>
                  <a:srgbClr val="FF0000"/>
                </a:solidFill>
                <a:latin typeface="Times New Roman" pitchFamily="18" charset="0"/>
                <a:cs typeface="Times New Roman" pitchFamily="18" charset="0"/>
              </a:rPr>
              <a:t>P.</a:t>
            </a:r>
            <a:r>
              <a:rPr lang="vi-VN" sz="2000" b="1" dirty="0" smtClean="0">
                <a:solidFill>
                  <a:srgbClr val="FF0000"/>
                </a:solidFill>
                <a:latin typeface="Times New Roman" pitchFamily="18" charset="0"/>
                <a:cs typeface="Times New Roman" pitchFamily="18" charset="0"/>
              </a:rPr>
              <a:t> </a:t>
            </a:r>
            <a:r>
              <a:rPr lang="vi-VN" sz="2000" b="1" dirty="0">
                <a:solidFill>
                  <a:srgbClr val="FF0000"/>
                </a:solidFill>
                <a:latin typeface="Times New Roman" pitchFamily="18" charset="0"/>
                <a:cs typeface="Times New Roman" pitchFamily="18" charset="0"/>
              </a:rPr>
              <a:t>đào tạo</a:t>
            </a:r>
            <a:endParaRPr lang="en-US" sz="2000" b="1" dirty="0">
              <a:solidFill>
                <a:srgbClr val="FF0000"/>
              </a:solidFill>
              <a:latin typeface="Times New Roman" pitchFamily="18" charset="0"/>
              <a:cs typeface="Times New Roman" pitchFamily="18" charset="0"/>
            </a:endParaRPr>
          </a:p>
        </p:txBody>
      </p:sp>
      <p:sp>
        <p:nvSpPr>
          <p:cNvPr id="22" name="Text Box 23"/>
          <p:cNvSpPr txBox="1">
            <a:spLocks noChangeArrowheads="1"/>
          </p:cNvSpPr>
          <p:nvPr/>
        </p:nvSpPr>
        <p:spPr bwMode="auto">
          <a:xfrm>
            <a:off x="1600200" y="3970277"/>
            <a:ext cx="547034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latin typeface="Times New Roman" pitchFamily="18" charset="0"/>
                <a:cs typeface="Times New Roman" pitchFamily="18" charset="0"/>
              </a:rPr>
              <a:t>Khoa Khoa học cơ bản – Bà Trần Kim Thu Liễu</a:t>
            </a:r>
            <a:endParaRPr lang="en-US" sz="2000" b="1" dirty="0">
              <a:latin typeface="Times New Roman" pitchFamily="18" charset="0"/>
              <a:cs typeface="Times New Roman" pitchFamily="18" charset="0"/>
            </a:endParaRPr>
          </a:p>
        </p:txBody>
      </p:sp>
      <p:grpSp>
        <p:nvGrpSpPr>
          <p:cNvPr id="23" name="Group 7"/>
          <p:cNvGrpSpPr>
            <a:grpSpLocks/>
          </p:cNvGrpSpPr>
          <p:nvPr/>
        </p:nvGrpSpPr>
        <p:grpSpPr bwMode="auto">
          <a:xfrm>
            <a:off x="115888" y="2490219"/>
            <a:ext cx="1402028" cy="356168"/>
            <a:chOff x="816" y="2211"/>
            <a:chExt cx="1393" cy="541"/>
          </a:xfrm>
        </p:grpSpPr>
        <p:sp>
          <p:nvSpPr>
            <p:cNvPr id="24" name="Freeform 8"/>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25" name="Rectangle 9"/>
            <p:cNvSpPr>
              <a:spLocks noChangeArrowheads="1"/>
            </p:cNvSpPr>
            <p:nvPr/>
          </p:nvSpPr>
          <p:spPr bwMode="gray">
            <a:xfrm>
              <a:off x="816" y="2211"/>
              <a:ext cx="1393" cy="464"/>
            </a:xfrm>
            <a:prstGeom prst="rect">
              <a:avLst/>
            </a:prstGeom>
            <a:gradFill rotWithShape="1">
              <a:gsLst>
                <a:gs pos="0">
                  <a:srgbClr val="99D549">
                    <a:gamma/>
                    <a:tint val="51373"/>
                    <a:invGamma/>
                  </a:srgbClr>
                </a:gs>
                <a:gs pos="100000">
                  <a:srgbClr val="99D549"/>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8:50 </a:t>
              </a:r>
              <a:r>
                <a:rPr lang="en-US" b="1" dirty="0">
                  <a:effectLst>
                    <a:outerShdw blurRad="38100" dist="38100" dir="2700000" algn="tl">
                      <a:srgbClr val="FFFFFF"/>
                    </a:outerShdw>
                  </a:effectLst>
                  <a:latin typeface="Arial" pitchFamily="34" charset="0"/>
                </a:rPr>
                <a:t>– 9</a:t>
              </a:r>
              <a:r>
                <a:rPr lang="en-US" b="1" dirty="0" smtClean="0">
                  <a:effectLst>
                    <a:outerShdw blurRad="38100" dist="38100" dir="2700000" algn="tl">
                      <a:srgbClr val="FFFFFF"/>
                    </a:outerShdw>
                  </a:effectLst>
                  <a:latin typeface="Arial" pitchFamily="34" charset="0"/>
                </a:rPr>
                <a:t>:00</a:t>
              </a:r>
              <a:endParaRPr lang="en-US" b="1" dirty="0">
                <a:effectLst>
                  <a:outerShdw blurRad="38100" dist="38100" dir="2700000" algn="tl">
                    <a:srgbClr val="FFFFFF"/>
                  </a:outerShdw>
                </a:effectLst>
                <a:latin typeface="Arial" pitchFamily="34" charset="0"/>
              </a:endParaRPr>
            </a:p>
          </p:txBody>
        </p:sp>
      </p:grpSp>
      <p:grpSp>
        <p:nvGrpSpPr>
          <p:cNvPr id="26" name="Group 4"/>
          <p:cNvGrpSpPr>
            <a:grpSpLocks/>
          </p:cNvGrpSpPr>
          <p:nvPr/>
        </p:nvGrpSpPr>
        <p:grpSpPr bwMode="auto">
          <a:xfrm>
            <a:off x="115888" y="2877145"/>
            <a:ext cx="1402028" cy="350242"/>
            <a:chOff x="816" y="2304"/>
            <a:chExt cx="1364" cy="448"/>
          </a:xfrm>
        </p:grpSpPr>
        <p:sp>
          <p:nvSpPr>
            <p:cNvPr id="27" name="Freeform 5"/>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28" name="Rectangle 6"/>
            <p:cNvSpPr>
              <a:spLocks noChangeArrowheads="1"/>
            </p:cNvSpPr>
            <p:nvPr/>
          </p:nvSpPr>
          <p:spPr bwMode="gray">
            <a:xfrm>
              <a:off x="816" y="2304"/>
              <a:ext cx="1364" cy="394"/>
            </a:xfrm>
            <a:prstGeom prst="rect">
              <a:avLst/>
            </a:prstGeom>
            <a:gradFill rotWithShape="1">
              <a:gsLst>
                <a:gs pos="0">
                  <a:srgbClr val="FFCC00">
                    <a:gamma/>
                    <a:tint val="48627"/>
                    <a:invGamma/>
                  </a:srgbClr>
                </a:gs>
                <a:gs pos="100000">
                  <a:srgbClr val="FFCC00"/>
                </a:gs>
              </a:gsLst>
              <a:lin ang="2700000" scaled="1"/>
            </a:gradFill>
            <a:ln w="9525" algn="ctr">
              <a:noFill/>
              <a:miter lim="800000"/>
              <a:headEnd/>
              <a:tailEnd/>
            </a:ln>
            <a:effectLst/>
          </p:spPr>
          <p:txBody>
            <a:bodyPr wrap="none" anchor="ctr"/>
            <a:lstStyle/>
            <a:p>
              <a:pPr algn="ctr">
                <a:defRPr/>
              </a:pPr>
              <a:r>
                <a:rPr lang="en-US" b="1" dirty="0">
                  <a:effectLst>
                    <a:outerShdw blurRad="38100" dist="38100" dir="2700000" algn="tl">
                      <a:srgbClr val="FFFFFF"/>
                    </a:outerShdw>
                  </a:effectLst>
                  <a:latin typeface="Arial" pitchFamily="34" charset="0"/>
                </a:rPr>
                <a:t>9</a:t>
              </a:r>
              <a:r>
                <a:rPr lang="en-US" b="1" dirty="0" smtClean="0">
                  <a:effectLst>
                    <a:outerShdw blurRad="38100" dist="38100" dir="2700000" algn="tl">
                      <a:srgbClr val="FFFFFF"/>
                    </a:outerShdw>
                  </a:effectLst>
                  <a:latin typeface="Arial" pitchFamily="34" charset="0"/>
                </a:rPr>
                <a:t>:00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9:10</a:t>
              </a:r>
              <a:endParaRPr lang="en-US" b="1" dirty="0">
                <a:effectLst>
                  <a:outerShdw blurRad="38100" dist="38100" dir="2700000" algn="tl">
                    <a:srgbClr val="FFFFFF"/>
                  </a:outerShdw>
                </a:effectLst>
                <a:latin typeface="Arial" pitchFamily="34" charset="0"/>
              </a:endParaRPr>
            </a:p>
          </p:txBody>
        </p:sp>
      </p:grpSp>
      <p:sp>
        <p:nvSpPr>
          <p:cNvPr id="29" name="Text Box 23"/>
          <p:cNvSpPr txBox="1">
            <a:spLocks noChangeArrowheads="1"/>
          </p:cNvSpPr>
          <p:nvPr/>
        </p:nvSpPr>
        <p:spPr bwMode="auto">
          <a:xfrm>
            <a:off x="1600200" y="1730514"/>
            <a:ext cx="704391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000" b="1" dirty="0" smtClean="0">
                <a:solidFill>
                  <a:srgbClr val="FF0000"/>
                </a:solidFill>
                <a:latin typeface="Times New Roman" pitchFamily="18" charset="0"/>
                <a:cs typeface="Times New Roman" pitchFamily="18" charset="0"/>
              </a:rPr>
              <a:t>T</a:t>
            </a:r>
            <a:r>
              <a:rPr lang="vi-VN" sz="2000" b="1" dirty="0" smtClean="0">
                <a:solidFill>
                  <a:srgbClr val="FF0000"/>
                </a:solidFill>
                <a:latin typeface="Times New Roman" pitchFamily="18" charset="0"/>
                <a:cs typeface="Times New Roman" pitchFamily="18" charset="0"/>
              </a:rPr>
              <a:t>ổng </a:t>
            </a:r>
            <a:r>
              <a:rPr lang="vi-VN" sz="2000" b="1" dirty="0">
                <a:solidFill>
                  <a:srgbClr val="FF0000"/>
                </a:solidFill>
                <a:latin typeface="Times New Roman" pitchFamily="18" charset="0"/>
                <a:cs typeface="Times New Roman" pitchFamily="18" charset="0"/>
              </a:rPr>
              <a:t>kết </a:t>
            </a:r>
            <a:r>
              <a:rPr lang="en-US" sz="2000" b="1" dirty="0" err="1" smtClean="0">
                <a:solidFill>
                  <a:srgbClr val="FF0000"/>
                </a:solidFill>
                <a:latin typeface="Times New Roman" pitchFamily="18" charset="0"/>
                <a:cs typeface="Times New Roman" pitchFamily="18" charset="0"/>
              </a:rPr>
              <a:t>hoạt</a:t>
            </a:r>
            <a:r>
              <a:rPr lang="en-US" sz="2000" b="1" dirty="0" smtClean="0">
                <a:solidFill>
                  <a:srgbClr val="FF0000"/>
                </a:solidFill>
                <a:latin typeface="Times New Roman" pitchFamily="18" charset="0"/>
                <a:cs typeface="Times New Roman" pitchFamily="18" charset="0"/>
              </a:rPr>
              <a:t> </a:t>
            </a:r>
            <a:r>
              <a:rPr lang="vi-VN" sz="2000" b="1" dirty="0" smtClean="0">
                <a:solidFill>
                  <a:srgbClr val="FF0000"/>
                </a:solidFill>
                <a:latin typeface="Times New Roman" pitchFamily="18" charset="0"/>
                <a:cs typeface="Times New Roman" pitchFamily="18" charset="0"/>
              </a:rPr>
              <a:t>động </a:t>
            </a:r>
            <a:r>
              <a:rPr lang="en-US" sz="2000" b="1" dirty="0" smtClean="0">
                <a:solidFill>
                  <a:srgbClr val="FF0000"/>
                </a:solidFill>
                <a:latin typeface="Times New Roman" pitchFamily="18" charset="0"/>
                <a:cs typeface="Times New Roman" pitchFamily="18" charset="0"/>
              </a:rPr>
              <a:t>KH&amp;CN NH </a:t>
            </a:r>
            <a:r>
              <a:rPr lang="vi-VN" sz="2000" b="1" dirty="0" smtClean="0">
                <a:solidFill>
                  <a:srgbClr val="FF0000"/>
                </a:solidFill>
                <a:latin typeface="Times New Roman" pitchFamily="18" charset="0"/>
                <a:cs typeface="Times New Roman" pitchFamily="18" charset="0"/>
              </a:rPr>
              <a:t>2014-2015 </a:t>
            </a:r>
            <a:r>
              <a:rPr lang="vi-VN" sz="2000" b="1" dirty="0">
                <a:solidFill>
                  <a:srgbClr val="FF0000"/>
                </a:solidFill>
                <a:latin typeface="Times New Roman" pitchFamily="18" charset="0"/>
                <a:cs typeface="Times New Roman" pitchFamily="18" charset="0"/>
              </a:rPr>
              <a:t>và </a:t>
            </a:r>
            <a:r>
              <a:rPr lang="vi-VN" sz="2000" b="1" dirty="0" smtClean="0">
                <a:solidFill>
                  <a:srgbClr val="FF0000"/>
                </a:solidFill>
                <a:latin typeface="Times New Roman" pitchFamily="18" charset="0"/>
                <a:cs typeface="Times New Roman" pitchFamily="18" charset="0"/>
              </a:rPr>
              <a:t>nhiệm </a:t>
            </a:r>
            <a:r>
              <a:rPr lang="vi-VN" sz="2000" b="1" dirty="0">
                <a:solidFill>
                  <a:srgbClr val="FF0000"/>
                </a:solidFill>
                <a:latin typeface="Times New Roman" pitchFamily="18" charset="0"/>
                <a:cs typeface="Times New Roman" pitchFamily="18" charset="0"/>
              </a:rPr>
              <a:t>vụ </a:t>
            </a:r>
            <a:r>
              <a:rPr lang="en-US" sz="2000" b="1" dirty="0" smtClean="0">
                <a:solidFill>
                  <a:srgbClr val="FF0000"/>
                </a:solidFill>
                <a:latin typeface="Times New Roman" pitchFamily="18" charset="0"/>
                <a:cs typeface="Times New Roman" pitchFamily="18" charset="0"/>
              </a:rPr>
              <a:t>NH </a:t>
            </a:r>
            <a:r>
              <a:rPr lang="vi-VN" sz="2000" b="1" dirty="0" smtClean="0">
                <a:solidFill>
                  <a:srgbClr val="FF0000"/>
                </a:solidFill>
                <a:latin typeface="Times New Roman" pitchFamily="18" charset="0"/>
                <a:cs typeface="Times New Roman" pitchFamily="18" charset="0"/>
              </a:rPr>
              <a:t>2015-2016 </a:t>
            </a:r>
            <a:r>
              <a:rPr lang="vi-VN" sz="2000" b="1" dirty="0">
                <a:solidFill>
                  <a:srgbClr val="FF0000"/>
                </a:solidFill>
                <a:latin typeface="Times New Roman" pitchFamily="18" charset="0"/>
                <a:cs typeface="Times New Roman" pitchFamily="18" charset="0"/>
              </a:rPr>
              <a:t>– Các trưởng khoa và </a:t>
            </a:r>
            <a:r>
              <a:rPr lang="vi-VN" sz="2000" b="1" dirty="0" smtClean="0">
                <a:solidFill>
                  <a:srgbClr val="FF0000"/>
                </a:solidFill>
                <a:latin typeface="Times New Roman" pitchFamily="18" charset="0"/>
                <a:cs typeface="Times New Roman" pitchFamily="18" charset="0"/>
              </a:rPr>
              <a:t>T</a:t>
            </a:r>
            <a:r>
              <a:rPr lang="en-US" sz="2000" b="1" dirty="0" smtClean="0">
                <a:solidFill>
                  <a:srgbClr val="FF0000"/>
                </a:solidFill>
                <a:latin typeface="Times New Roman" pitchFamily="18" charset="0"/>
                <a:cs typeface="Times New Roman" pitchFamily="18" charset="0"/>
              </a:rPr>
              <a:t>P.</a:t>
            </a:r>
            <a:r>
              <a:rPr lang="vi-VN" sz="2000" b="1" dirty="0" smtClean="0">
                <a:solidFill>
                  <a:srgbClr val="FF0000"/>
                </a:solidFill>
                <a:latin typeface="Times New Roman" pitchFamily="18" charset="0"/>
                <a:cs typeface="Times New Roman" pitchFamily="18" charset="0"/>
              </a:rPr>
              <a:t> </a:t>
            </a:r>
            <a:r>
              <a:rPr lang="en-US" sz="2000" b="1" dirty="0" smtClean="0">
                <a:solidFill>
                  <a:srgbClr val="FF0000"/>
                </a:solidFill>
                <a:latin typeface="Times New Roman" pitchFamily="18" charset="0"/>
                <a:cs typeface="Times New Roman" pitchFamily="18" charset="0"/>
              </a:rPr>
              <a:t>KHCN &amp; QHQT</a:t>
            </a:r>
            <a:endParaRPr lang="en-US" sz="2000" b="1" dirty="0">
              <a:solidFill>
                <a:srgbClr val="FF0000"/>
              </a:solidFill>
              <a:latin typeface="Times New Roman" pitchFamily="18" charset="0"/>
              <a:cs typeface="Times New Roman" pitchFamily="18" charset="0"/>
            </a:endParaRPr>
          </a:p>
        </p:txBody>
      </p:sp>
      <p:sp>
        <p:nvSpPr>
          <p:cNvPr id="31" name="Line 19"/>
          <p:cNvSpPr>
            <a:spLocks noChangeShapeType="1"/>
          </p:cNvSpPr>
          <p:nvPr/>
        </p:nvSpPr>
        <p:spPr bwMode="auto">
          <a:xfrm flipV="1">
            <a:off x="1219200" y="3190874"/>
            <a:ext cx="7162800" cy="36513"/>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sp>
        <p:nvSpPr>
          <p:cNvPr id="32" name="Text Box 23"/>
          <p:cNvSpPr txBox="1">
            <a:spLocks noChangeArrowheads="1"/>
          </p:cNvSpPr>
          <p:nvPr/>
        </p:nvSpPr>
        <p:spPr bwMode="auto">
          <a:xfrm>
            <a:off x="1600200" y="2465387"/>
            <a:ext cx="5044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smtClean="0">
                <a:latin typeface="Times New Roman" pitchFamily="18" charset="0"/>
                <a:cs typeface="Times New Roman" pitchFamily="18" charset="0"/>
              </a:rPr>
              <a:t>Khoa CN Động </a:t>
            </a:r>
            <a:r>
              <a:rPr lang="vi-VN" sz="2000" b="1" dirty="0">
                <a:latin typeface="Times New Roman" pitchFamily="18" charset="0"/>
                <a:cs typeface="Times New Roman" pitchFamily="18" charset="0"/>
              </a:rPr>
              <a:t>lực – Ông Nguyễn </a:t>
            </a:r>
            <a:r>
              <a:rPr lang="vi-VN" sz="2000" b="1" dirty="0" smtClean="0">
                <a:latin typeface="Times New Roman" pitchFamily="18" charset="0"/>
                <a:cs typeface="Times New Roman" pitchFamily="18" charset="0"/>
              </a:rPr>
              <a:t>Anh Tuấn</a:t>
            </a:r>
            <a:endParaRPr lang="en-US" sz="2000" b="1" dirty="0">
              <a:latin typeface="Times New Roman" pitchFamily="18" charset="0"/>
              <a:cs typeface="Times New Roman" pitchFamily="18" charset="0"/>
            </a:endParaRPr>
          </a:p>
        </p:txBody>
      </p:sp>
      <p:sp>
        <p:nvSpPr>
          <p:cNvPr id="33" name="Text Box 24"/>
          <p:cNvSpPr txBox="1">
            <a:spLocks noChangeArrowheads="1"/>
          </p:cNvSpPr>
          <p:nvPr/>
        </p:nvSpPr>
        <p:spPr bwMode="auto">
          <a:xfrm>
            <a:off x="1600200" y="2846387"/>
            <a:ext cx="52398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latin typeface="Times New Roman" pitchFamily="18" charset="0"/>
                <a:cs typeface="Times New Roman" pitchFamily="18" charset="0"/>
              </a:rPr>
              <a:t>Khoa </a:t>
            </a:r>
            <a:r>
              <a:rPr lang="vi-VN" sz="2000" b="1" dirty="0" smtClean="0">
                <a:latin typeface="Times New Roman" pitchFamily="18" charset="0"/>
                <a:cs typeface="Times New Roman" pitchFamily="18" charset="0"/>
              </a:rPr>
              <a:t>CN Cơ </a:t>
            </a:r>
            <a:r>
              <a:rPr lang="vi-VN" sz="2000" b="1" dirty="0">
                <a:latin typeface="Times New Roman" pitchFamily="18" charset="0"/>
                <a:cs typeface="Times New Roman" pitchFamily="18" charset="0"/>
              </a:rPr>
              <a:t>khí – Ông </a:t>
            </a:r>
            <a:r>
              <a:rPr lang="vi-VN" sz="2000" b="1" dirty="0" smtClean="0">
                <a:latin typeface="Times New Roman" pitchFamily="18" charset="0"/>
                <a:cs typeface="Times New Roman" pitchFamily="18" charset="0"/>
              </a:rPr>
              <a:t>Chung Trần Thế Vinh</a:t>
            </a:r>
            <a:endParaRPr lang="en-US" sz="2000" b="1" dirty="0">
              <a:latin typeface="Times New Roman" pitchFamily="18" charset="0"/>
              <a:cs typeface="Times New Roman" pitchFamily="18" charset="0"/>
            </a:endParaRPr>
          </a:p>
        </p:txBody>
      </p:sp>
      <p:grpSp>
        <p:nvGrpSpPr>
          <p:cNvPr id="34" name="Group 13"/>
          <p:cNvGrpSpPr>
            <a:grpSpLocks/>
          </p:cNvGrpSpPr>
          <p:nvPr/>
        </p:nvGrpSpPr>
        <p:grpSpPr bwMode="auto">
          <a:xfrm>
            <a:off x="160218" y="3227387"/>
            <a:ext cx="1363782" cy="363693"/>
            <a:chOff x="816" y="2288"/>
            <a:chExt cx="1367" cy="464"/>
          </a:xfrm>
        </p:grpSpPr>
        <p:sp>
          <p:nvSpPr>
            <p:cNvPr id="35" name="Freeform 14"/>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36" name="Rectangle 15"/>
            <p:cNvSpPr>
              <a:spLocks noChangeArrowheads="1"/>
            </p:cNvSpPr>
            <p:nvPr/>
          </p:nvSpPr>
          <p:spPr bwMode="gray">
            <a:xfrm>
              <a:off x="816" y="2288"/>
              <a:ext cx="1367" cy="393"/>
            </a:xfrm>
            <a:prstGeom prst="rect">
              <a:avLst/>
            </a:prstGeom>
            <a:gradFill rotWithShape="1">
              <a:gsLst>
                <a:gs pos="0">
                  <a:srgbClr val="6699FF">
                    <a:gamma/>
                    <a:tint val="24314"/>
                    <a:invGamma/>
                  </a:srgbClr>
                </a:gs>
                <a:gs pos="100000">
                  <a:srgbClr val="6699FF"/>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9:10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9:20</a:t>
              </a:r>
              <a:endParaRPr lang="en-US" b="1" dirty="0">
                <a:effectLst>
                  <a:outerShdw blurRad="38100" dist="38100" dir="2700000" algn="tl">
                    <a:srgbClr val="FFFFFF"/>
                  </a:outerShdw>
                </a:effectLst>
                <a:latin typeface="Arial" pitchFamily="34" charset="0"/>
              </a:endParaRPr>
            </a:p>
          </p:txBody>
        </p:sp>
      </p:grpSp>
      <p:grpSp>
        <p:nvGrpSpPr>
          <p:cNvPr id="37" name="Group 4"/>
          <p:cNvGrpSpPr>
            <a:grpSpLocks/>
          </p:cNvGrpSpPr>
          <p:nvPr/>
        </p:nvGrpSpPr>
        <p:grpSpPr bwMode="auto">
          <a:xfrm>
            <a:off x="171330" y="3608387"/>
            <a:ext cx="1352670" cy="380263"/>
            <a:chOff x="816" y="2304"/>
            <a:chExt cx="1364" cy="448"/>
          </a:xfrm>
        </p:grpSpPr>
        <p:sp>
          <p:nvSpPr>
            <p:cNvPr id="38" name="Freeform 5"/>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39" name="Rectangle 6"/>
            <p:cNvSpPr>
              <a:spLocks noChangeArrowheads="1"/>
            </p:cNvSpPr>
            <p:nvPr/>
          </p:nvSpPr>
          <p:spPr bwMode="gray">
            <a:xfrm>
              <a:off x="816" y="2304"/>
              <a:ext cx="1364" cy="393"/>
            </a:xfrm>
            <a:prstGeom prst="rect">
              <a:avLst/>
            </a:prstGeom>
            <a:gradFill rotWithShape="1">
              <a:gsLst>
                <a:gs pos="0">
                  <a:srgbClr val="FFCC00">
                    <a:gamma/>
                    <a:tint val="48627"/>
                    <a:invGamma/>
                  </a:srgbClr>
                </a:gs>
                <a:gs pos="100000">
                  <a:srgbClr val="FFCC00"/>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9:20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9:30</a:t>
              </a:r>
              <a:endParaRPr lang="en-US" b="1" dirty="0">
                <a:effectLst>
                  <a:outerShdw blurRad="38100" dist="38100" dir="2700000" algn="tl">
                    <a:srgbClr val="FFFFFF"/>
                  </a:outerShdw>
                </a:effectLst>
                <a:latin typeface="Arial" pitchFamily="34" charset="0"/>
              </a:endParaRPr>
            </a:p>
          </p:txBody>
        </p:sp>
      </p:grpSp>
      <p:sp>
        <p:nvSpPr>
          <p:cNvPr id="40" name="Text Box 23"/>
          <p:cNvSpPr txBox="1">
            <a:spLocks noChangeArrowheads="1"/>
          </p:cNvSpPr>
          <p:nvPr/>
        </p:nvSpPr>
        <p:spPr bwMode="auto">
          <a:xfrm>
            <a:off x="1604046" y="3208277"/>
            <a:ext cx="58867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000" b="1" dirty="0" err="1">
                <a:latin typeface="Times New Roman" pitchFamily="18" charset="0"/>
                <a:cs typeface="Times New Roman" pitchFamily="18" charset="0"/>
              </a:rPr>
              <a:t>Khoa</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Công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nghệ</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thông</a:t>
            </a:r>
            <a:r>
              <a:rPr lang="en-US" sz="2000" b="1" dirty="0">
                <a:latin typeface="Times New Roman" pitchFamily="18" charset="0"/>
                <a:cs typeface="Times New Roman" pitchFamily="18" charset="0"/>
              </a:rPr>
              <a:t> </a:t>
            </a:r>
            <a:r>
              <a:rPr lang="en-US" sz="2000" b="1" dirty="0" smtClean="0">
                <a:latin typeface="Times New Roman" pitchFamily="18" charset="0"/>
                <a:cs typeface="Times New Roman" pitchFamily="18" charset="0"/>
              </a:rPr>
              <a:t>tin – </a:t>
            </a:r>
            <a:r>
              <a:rPr lang="en-US" sz="2000" b="1" dirty="0" err="1" smtClean="0">
                <a:latin typeface="Times New Roman" pitchFamily="18" charset="0"/>
                <a:cs typeface="Times New Roman" pitchFamily="18" charset="0"/>
              </a:rPr>
              <a:t>Ông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Nguyễn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Văn</a:t>
            </a:r>
            <a:r>
              <a:rPr lang="en-US" sz="2000" b="1" dirty="0" smtClean="0">
                <a:latin typeface="Times New Roman" pitchFamily="18" charset="0"/>
                <a:cs typeface="Times New Roman" pitchFamily="18" charset="0"/>
              </a:rPr>
              <a:t> Minh</a:t>
            </a:r>
            <a:endParaRPr lang="en-US" sz="2000" b="1" dirty="0">
              <a:latin typeface="Times New Roman" pitchFamily="18" charset="0"/>
              <a:cs typeface="Times New Roman" pitchFamily="18" charset="0"/>
            </a:endParaRPr>
          </a:p>
        </p:txBody>
      </p:sp>
      <p:grpSp>
        <p:nvGrpSpPr>
          <p:cNvPr id="41" name="Group 7"/>
          <p:cNvGrpSpPr>
            <a:grpSpLocks/>
          </p:cNvGrpSpPr>
          <p:nvPr/>
        </p:nvGrpSpPr>
        <p:grpSpPr bwMode="auto">
          <a:xfrm>
            <a:off x="171329" y="3989387"/>
            <a:ext cx="1352671" cy="376946"/>
            <a:chOff x="783" y="2302"/>
            <a:chExt cx="1408" cy="450"/>
          </a:xfrm>
        </p:grpSpPr>
        <p:sp>
          <p:nvSpPr>
            <p:cNvPr id="42" name="Freeform 8"/>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43" name="Rectangle 9"/>
            <p:cNvSpPr>
              <a:spLocks noChangeArrowheads="1"/>
            </p:cNvSpPr>
            <p:nvPr/>
          </p:nvSpPr>
          <p:spPr bwMode="gray">
            <a:xfrm>
              <a:off x="783" y="2302"/>
              <a:ext cx="1408" cy="393"/>
            </a:xfrm>
            <a:prstGeom prst="rect">
              <a:avLst/>
            </a:prstGeom>
            <a:gradFill rotWithShape="1">
              <a:gsLst>
                <a:gs pos="0">
                  <a:srgbClr val="99D549">
                    <a:gamma/>
                    <a:tint val="51373"/>
                    <a:invGamma/>
                  </a:srgbClr>
                </a:gs>
                <a:gs pos="100000">
                  <a:srgbClr val="99D549"/>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9:30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9:40</a:t>
              </a:r>
              <a:endParaRPr lang="en-US" b="1" dirty="0">
                <a:effectLst>
                  <a:outerShdw blurRad="38100" dist="38100" dir="2700000" algn="tl">
                    <a:srgbClr val="FFFFFF"/>
                  </a:outerShdw>
                </a:effectLst>
                <a:latin typeface="Arial" pitchFamily="34" charset="0"/>
              </a:endParaRPr>
            </a:p>
          </p:txBody>
        </p:sp>
      </p:grpSp>
      <p:sp>
        <p:nvSpPr>
          <p:cNvPr id="44" name="Text Box 23"/>
          <p:cNvSpPr txBox="1">
            <a:spLocks noChangeArrowheads="1"/>
          </p:cNvSpPr>
          <p:nvPr/>
        </p:nvSpPr>
        <p:spPr bwMode="auto">
          <a:xfrm>
            <a:off x="1600200" y="3608387"/>
            <a:ext cx="65867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latin typeface="Times New Roman" pitchFamily="18" charset="0"/>
                <a:cs typeface="Times New Roman" pitchFamily="18" charset="0"/>
              </a:rPr>
              <a:t>Khoa Công nghệ may – TT– Bà Trương Việt Khánh Trang</a:t>
            </a:r>
            <a:endParaRPr lang="en-US" sz="2000" b="1" dirty="0">
              <a:latin typeface="Times New Roman" pitchFamily="18" charset="0"/>
              <a:cs typeface="Times New Roman" pitchFamily="18" charset="0"/>
            </a:endParaRPr>
          </a:p>
        </p:txBody>
      </p:sp>
      <p:sp>
        <p:nvSpPr>
          <p:cNvPr id="53" name="Line 21"/>
          <p:cNvSpPr>
            <a:spLocks noChangeShapeType="1"/>
          </p:cNvSpPr>
          <p:nvPr/>
        </p:nvSpPr>
        <p:spPr bwMode="auto">
          <a:xfrm>
            <a:off x="1219200" y="4370387"/>
            <a:ext cx="7154863" cy="0"/>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sp>
        <p:nvSpPr>
          <p:cNvPr id="54" name="Line 21"/>
          <p:cNvSpPr>
            <a:spLocks noChangeShapeType="1"/>
          </p:cNvSpPr>
          <p:nvPr/>
        </p:nvSpPr>
        <p:spPr bwMode="auto">
          <a:xfrm>
            <a:off x="1219200" y="3989387"/>
            <a:ext cx="7200900" cy="0"/>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sp>
        <p:nvSpPr>
          <p:cNvPr id="55" name="Line 21"/>
          <p:cNvSpPr>
            <a:spLocks noChangeShapeType="1"/>
          </p:cNvSpPr>
          <p:nvPr/>
        </p:nvSpPr>
        <p:spPr bwMode="auto">
          <a:xfrm>
            <a:off x="1181100" y="3608387"/>
            <a:ext cx="7200900" cy="0"/>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sp>
        <p:nvSpPr>
          <p:cNvPr id="45" name="Line 20"/>
          <p:cNvSpPr>
            <a:spLocks noChangeShapeType="1"/>
          </p:cNvSpPr>
          <p:nvPr/>
        </p:nvSpPr>
        <p:spPr bwMode="auto">
          <a:xfrm flipV="1">
            <a:off x="1249363" y="1649412"/>
            <a:ext cx="7132637" cy="26987"/>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sp>
        <p:nvSpPr>
          <p:cNvPr id="46" name="Line 20"/>
          <p:cNvSpPr>
            <a:spLocks noChangeShapeType="1"/>
          </p:cNvSpPr>
          <p:nvPr/>
        </p:nvSpPr>
        <p:spPr bwMode="auto">
          <a:xfrm flipV="1">
            <a:off x="1249363" y="914400"/>
            <a:ext cx="7132637" cy="26987"/>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grpSp>
        <p:nvGrpSpPr>
          <p:cNvPr id="47" name="Group 13"/>
          <p:cNvGrpSpPr>
            <a:grpSpLocks/>
          </p:cNvGrpSpPr>
          <p:nvPr/>
        </p:nvGrpSpPr>
        <p:grpSpPr bwMode="auto">
          <a:xfrm>
            <a:off x="160540" y="4425496"/>
            <a:ext cx="1363460" cy="402091"/>
            <a:chOff x="579" y="2304"/>
            <a:chExt cx="1941" cy="448"/>
          </a:xfrm>
        </p:grpSpPr>
        <p:sp>
          <p:nvSpPr>
            <p:cNvPr id="48" name="Freeform 14"/>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49" name="Rectangle 15"/>
            <p:cNvSpPr>
              <a:spLocks noChangeArrowheads="1"/>
            </p:cNvSpPr>
            <p:nvPr/>
          </p:nvSpPr>
          <p:spPr bwMode="gray">
            <a:xfrm>
              <a:off x="579" y="2304"/>
              <a:ext cx="1941" cy="394"/>
            </a:xfrm>
            <a:prstGeom prst="rect">
              <a:avLst/>
            </a:prstGeom>
            <a:gradFill rotWithShape="1">
              <a:gsLst>
                <a:gs pos="0">
                  <a:srgbClr val="6699FF">
                    <a:gamma/>
                    <a:tint val="24314"/>
                    <a:invGamma/>
                  </a:srgbClr>
                </a:gs>
                <a:gs pos="100000">
                  <a:srgbClr val="6699FF"/>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9:40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9:50</a:t>
              </a:r>
              <a:endParaRPr lang="en-US" b="1" dirty="0">
                <a:effectLst>
                  <a:outerShdw blurRad="38100" dist="38100" dir="2700000" algn="tl">
                    <a:srgbClr val="FFFFFF"/>
                  </a:outerShdw>
                </a:effectLst>
                <a:latin typeface="Arial" pitchFamily="34" charset="0"/>
              </a:endParaRPr>
            </a:p>
          </p:txBody>
        </p:sp>
      </p:grpSp>
      <p:sp>
        <p:nvSpPr>
          <p:cNvPr id="50" name="Text Box 23"/>
          <p:cNvSpPr txBox="1">
            <a:spLocks noChangeArrowheads="1"/>
          </p:cNvSpPr>
          <p:nvPr/>
        </p:nvSpPr>
        <p:spPr bwMode="auto">
          <a:xfrm>
            <a:off x="1600200" y="4370387"/>
            <a:ext cx="522309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latin typeface="Times New Roman" pitchFamily="18" charset="0"/>
                <a:cs typeface="Times New Roman" pitchFamily="18" charset="0"/>
              </a:rPr>
              <a:t>Khoa </a:t>
            </a:r>
            <a:r>
              <a:rPr lang="vi-VN" sz="2000" b="1" dirty="0" smtClean="0">
                <a:latin typeface="Times New Roman" pitchFamily="18" charset="0"/>
                <a:cs typeface="Times New Roman" pitchFamily="18" charset="0"/>
              </a:rPr>
              <a:t>CN Điện </a:t>
            </a:r>
            <a:r>
              <a:rPr lang="vi-VN" sz="2000" b="1" dirty="0">
                <a:latin typeface="Times New Roman" pitchFamily="18" charset="0"/>
                <a:cs typeface="Times New Roman" pitchFamily="18" charset="0"/>
              </a:rPr>
              <a:t>– Điện tử - </a:t>
            </a:r>
            <a:r>
              <a:rPr lang="vi-VN" sz="2000" b="1" dirty="0" smtClean="0">
                <a:latin typeface="Times New Roman" pitchFamily="18" charset="0"/>
                <a:cs typeface="Times New Roman" pitchFamily="18" charset="0"/>
              </a:rPr>
              <a:t>Ông Châu Văn Bảo</a:t>
            </a:r>
            <a:endParaRPr lang="en-US" sz="2000" b="1" dirty="0">
              <a:latin typeface="Times New Roman" pitchFamily="18" charset="0"/>
              <a:cs typeface="Times New Roman" pitchFamily="18" charset="0"/>
            </a:endParaRPr>
          </a:p>
        </p:txBody>
      </p:sp>
      <p:sp>
        <p:nvSpPr>
          <p:cNvPr id="51" name="Line 21"/>
          <p:cNvSpPr>
            <a:spLocks noChangeShapeType="1"/>
          </p:cNvSpPr>
          <p:nvPr/>
        </p:nvSpPr>
        <p:spPr bwMode="auto">
          <a:xfrm>
            <a:off x="1219200" y="4827587"/>
            <a:ext cx="7154863" cy="0"/>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grpSp>
        <p:nvGrpSpPr>
          <p:cNvPr id="52" name="Group 10"/>
          <p:cNvGrpSpPr>
            <a:grpSpLocks/>
          </p:cNvGrpSpPr>
          <p:nvPr/>
        </p:nvGrpSpPr>
        <p:grpSpPr bwMode="auto">
          <a:xfrm>
            <a:off x="118797" y="4897528"/>
            <a:ext cx="1405203" cy="387259"/>
            <a:chOff x="804" y="2304"/>
            <a:chExt cx="1452" cy="448"/>
          </a:xfrm>
        </p:grpSpPr>
        <p:sp>
          <p:nvSpPr>
            <p:cNvPr id="56" name="Freeform 11"/>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57" name="Rectangle 12"/>
            <p:cNvSpPr>
              <a:spLocks noChangeArrowheads="1"/>
            </p:cNvSpPr>
            <p:nvPr/>
          </p:nvSpPr>
          <p:spPr bwMode="gray">
            <a:xfrm>
              <a:off x="804" y="2304"/>
              <a:ext cx="1452" cy="393"/>
            </a:xfrm>
            <a:prstGeom prst="rect">
              <a:avLst/>
            </a:prstGeom>
            <a:gradFill rotWithShape="1">
              <a:gsLst>
                <a:gs pos="0">
                  <a:srgbClr val="0099CC">
                    <a:gamma/>
                    <a:tint val="36471"/>
                    <a:invGamma/>
                  </a:srgbClr>
                </a:gs>
                <a:gs pos="100000">
                  <a:srgbClr val="0099CC"/>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9:50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10:00</a:t>
              </a:r>
              <a:endParaRPr lang="en-US" b="1" dirty="0">
                <a:effectLst>
                  <a:outerShdw blurRad="38100" dist="38100" dir="2700000" algn="tl">
                    <a:srgbClr val="FFFFFF"/>
                  </a:outerShdw>
                </a:effectLst>
                <a:latin typeface="Arial" pitchFamily="34" charset="0"/>
              </a:endParaRPr>
            </a:p>
          </p:txBody>
        </p:sp>
      </p:grpSp>
      <p:sp>
        <p:nvSpPr>
          <p:cNvPr id="58" name="Text Box 23"/>
          <p:cNvSpPr txBox="1">
            <a:spLocks noChangeArrowheads="1"/>
          </p:cNvSpPr>
          <p:nvPr/>
        </p:nvSpPr>
        <p:spPr bwMode="auto">
          <a:xfrm>
            <a:off x="1619249" y="4827587"/>
            <a:ext cx="287771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latin typeface="Times New Roman" pitchFamily="18" charset="0"/>
                <a:cs typeface="Times New Roman" pitchFamily="18" charset="0"/>
              </a:rPr>
              <a:t>Khoa Lý Luận Chính trị</a:t>
            </a:r>
            <a:endParaRPr lang="en-US" sz="2000" b="1" dirty="0">
              <a:latin typeface="Times New Roman" pitchFamily="18" charset="0"/>
              <a:cs typeface="Times New Roman" pitchFamily="18" charset="0"/>
            </a:endParaRPr>
          </a:p>
        </p:txBody>
      </p:sp>
      <p:sp>
        <p:nvSpPr>
          <p:cNvPr id="59" name="Line 21"/>
          <p:cNvSpPr>
            <a:spLocks noChangeShapeType="1"/>
          </p:cNvSpPr>
          <p:nvPr/>
        </p:nvSpPr>
        <p:spPr bwMode="auto">
          <a:xfrm>
            <a:off x="1238249" y="5284787"/>
            <a:ext cx="7154863" cy="0"/>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grpSp>
        <p:nvGrpSpPr>
          <p:cNvPr id="60" name="Group 4"/>
          <p:cNvGrpSpPr>
            <a:grpSpLocks/>
          </p:cNvGrpSpPr>
          <p:nvPr/>
        </p:nvGrpSpPr>
        <p:grpSpPr bwMode="auto">
          <a:xfrm>
            <a:off x="171330" y="5360987"/>
            <a:ext cx="1352670" cy="380263"/>
            <a:chOff x="816" y="2304"/>
            <a:chExt cx="1364" cy="448"/>
          </a:xfrm>
        </p:grpSpPr>
        <p:sp>
          <p:nvSpPr>
            <p:cNvPr id="61" name="Freeform 5"/>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62" name="Rectangle 6"/>
            <p:cNvSpPr>
              <a:spLocks noChangeArrowheads="1"/>
            </p:cNvSpPr>
            <p:nvPr/>
          </p:nvSpPr>
          <p:spPr bwMode="gray">
            <a:xfrm>
              <a:off x="816" y="2304"/>
              <a:ext cx="1364" cy="393"/>
            </a:xfrm>
            <a:prstGeom prst="rect">
              <a:avLst/>
            </a:prstGeom>
            <a:gradFill rotWithShape="1">
              <a:gsLst>
                <a:gs pos="0">
                  <a:srgbClr val="FFCC00">
                    <a:gamma/>
                    <a:tint val="48627"/>
                    <a:invGamma/>
                  </a:srgbClr>
                </a:gs>
                <a:gs pos="100000">
                  <a:srgbClr val="FFCC00"/>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10:00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10:10</a:t>
              </a:r>
              <a:endParaRPr lang="en-US" b="1" dirty="0">
                <a:effectLst>
                  <a:outerShdw blurRad="38100" dist="38100" dir="2700000" algn="tl">
                    <a:srgbClr val="FFFFFF"/>
                  </a:outerShdw>
                </a:effectLst>
                <a:latin typeface="Arial" pitchFamily="34" charset="0"/>
              </a:endParaRPr>
            </a:p>
          </p:txBody>
        </p:sp>
      </p:grpSp>
      <p:sp>
        <p:nvSpPr>
          <p:cNvPr id="63" name="Text Box 23"/>
          <p:cNvSpPr txBox="1">
            <a:spLocks noChangeArrowheads="1"/>
          </p:cNvSpPr>
          <p:nvPr/>
        </p:nvSpPr>
        <p:spPr bwMode="auto">
          <a:xfrm>
            <a:off x="1617751" y="5284787"/>
            <a:ext cx="66880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solidFill>
                  <a:srgbClr val="FF0000"/>
                </a:solidFill>
                <a:latin typeface="Times New Roman" pitchFamily="18" charset="0"/>
                <a:cs typeface="Times New Roman" pitchFamily="18" charset="0"/>
              </a:rPr>
              <a:t>Phương hướng nhiệm vụ năm học </a:t>
            </a:r>
            <a:r>
              <a:rPr lang="vi-VN" sz="2000" b="1" dirty="0" smtClean="0">
                <a:solidFill>
                  <a:srgbClr val="FF0000"/>
                </a:solidFill>
                <a:latin typeface="Times New Roman" pitchFamily="18" charset="0"/>
                <a:cs typeface="Times New Roman" pitchFamily="18" charset="0"/>
              </a:rPr>
              <a:t>2015-2016 </a:t>
            </a:r>
            <a:r>
              <a:rPr lang="vi-VN" sz="2000" b="1" dirty="0">
                <a:solidFill>
                  <a:srgbClr val="FF0000"/>
                </a:solidFill>
                <a:latin typeface="Times New Roman" pitchFamily="18" charset="0"/>
                <a:cs typeface="Times New Roman" pitchFamily="18" charset="0"/>
              </a:rPr>
              <a:t>và các chỉ tiêu</a:t>
            </a:r>
            <a:endParaRPr lang="en-US" sz="2000" b="1" dirty="0">
              <a:solidFill>
                <a:srgbClr val="FF0000"/>
              </a:solidFill>
              <a:latin typeface="Times New Roman" pitchFamily="18" charset="0"/>
              <a:cs typeface="Times New Roman" pitchFamily="18" charset="0"/>
            </a:endParaRPr>
          </a:p>
        </p:txBody>
      </p:sp>
      <p:sp>
        <p:nvSpPr>
          <p:cNvPr id="64" name="Line 21"/>
          <p:cNvSpPr>
            <a:spLocks noChangeShapeType="1"/>
          </p:cNvSpPr>
          <p:nvPr/>
        </p:nvSpPr>
        <p:spPr bwMode="auto">
          <a:xfrm>
            <a:off x="1173163" y="5741987"/>
            <a:ext cx="7200900" cy="0"/>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sp>
        <p:nvSpPr>
          <p:cNvPr id="65" name="Text Box 23"/>
          <p:cNvSpPr txBox="1">
            <a:spLocks noChangeArrowheads="1"/>
          </p:cNvSpPr>
          <p:nvPr/>
        </p:nvSpPr>
        <p:spPr bwMode="auto">
          <a:xfrm>
            <a:off x="1607789" y="5741987"/>
            <a:ext cx="624081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solidFill>
                  <a:srgbClr val="FF0000"/>
                </a:solidFill>
                <a:latin typeface="Times New Roman" pitchFamily="18" charset="0"/>
                <a:cs typeface="Times New Roman" pitchFamily="18" charset="0"/>
              </a:rPr>
              <a:t>Ý kiến đóng góp về phương hướng nhiệm vụ và chỉ tiêu</a:t>
            </a:r>
            <a:endParaRPr lang="en-US" sz="2000" b="1" dirty="0">
              <a:solidFill>
                <a:srgbClr val="FF0000"/>
              </a:solidFill>
              <a:latin typeface="Times New Roman" pitchFamily="18" charset="0"/>
              <a:cs typeface="Times New Roman" pitchFamily="18" charset="0"/>
            </a:endParaRPr>
          </a:p>
        </p:txBody>
      </p:sp>
      <p:grpSp>
        <p:nvGrpSpPr>
          <p:cNvPr id="66" name="Group 7"/>
          <p:cNvGrpSpPr>
            <a:grpSpLocks/>
          </p:cNvGrpSpPr>
          <p:nvPr/>
        </p:nvGrpSpPr>
        <p:grpSpPr bwMode="auto">
          <a:xfrm>
            <a:off x="171329" y="5787526"/>
            <a:ext cx="1352671" cy="376946"/>
            <a:chOff x="783" y="2302"/>
            <a:chExt cx="1408" cy="450"/>
          </a:xfrm>
        </p:grpSpPr>
        <p:sp>
          <p:nvSpPr>
            <p:cNvPr id="67" name="Freeform 8"/>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68" name="Rectangle 9"/>
            <p:cNvSpPr>
              <a:spLocks noChangeArrowheads="1"/>
            </p:cNvSpPr>
            <p:nvPr/>
          </p:nvSpPr>
          <p:spPr bwMode="gray">
            <a:xfrm>
              <a:off x="783" y="2302"/>
              <a:ext cx="1408" cy="393"/>
            </a:xfrm>
            <a:prstGeom prst="rect">
              <a:avLst/>
            </a:prstGeom>
            <a:gradFill rotWithShape="1">
              <a:gsLst>
                <a:gs pos="0">
                  <a:srgbClr val="99D549">
                    <a:gamma/>
                    <a:tint val="51373"/>
                    <a:invGamma/>
                  </a:srgbClr>
                </a:gs>
                <a:gs pos="100000">
                  <a:srgbClr val="99D549"/>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10:10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10:40</a:t>
              </a:r>
              <a:endParaRPr lang="en-US" b="1" dirty="0">
                <a:effectLst>
                  <a:outerShdw blurRad="38100" dist="38100" dir="2700000" algn="tl">
                    <a:srgbClr val="FFFFFF"/>
                  </a:outerShdw>
                </a:effectLst>
                <a:latin typeface="Arial" pitchFamily="34" charset="0"/>
              </a:endParaRPr>
            </a:p>
          </p:txBody>
        </p:sp>
      </p:grpSp>
      <p:sp>
        <p:nvSpPr>
          <p:cNvPr id="69" name="Line 21"/>
          <p:cNvSpPr>
            <a:spLocks noChangeShapeType="1"/>
          </p:cNvSpPr>
          <p:nvPr/>
        </p:nvSpPr>
        <p:spPr bwMode="auto">
          <a:xfrm>
            <a:off x="1238248" y="6168526"/>
            <a:ext cx="7154863" cy="0"/>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grpSp>
        <p:nvGrpSpPr>
          <p:cNvPr id="70" name="Group 10"/>
          <p:cNvGrpSpPr>
            <a:grpSpLocks/>
          </p:cNvGrpSpPr>
          <p:nvPr/>
        </p:nvGrpSpPr>
        <p:grpSpPr bwMode="auto">
          <a:xfrm>
            <a:off x="118797" y="6199187"/>
            <a:ext cx="1405203" cy="387259"/>
            <a:chOff x="804" y="2304"/>
            <a:chExt cx="1452" cy="448"/>
          </a:xfrm>
        </p:grpSpPr>
        <p:sp>
          <p:nvSpPr>
            <p:cNvPr id="71" name="Freeform 11"/>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72" name="Rectangle 12"/>
            <p:cNvSpPr>
              <a:spLocks noChangeArrowheads="1"/>
            </p:cNvSpPr>
            <p:nvPr/>
          </p:nvSpPr>
          <p:spPr bwMode="gray">
            <a:xfrm>
              <a:off x="804" y="2304"/>
              <a:ext cx="1452" cy="393"/>
            </a:xfrm>
            <a:prstGeom prst="rect">
              <a:avLst/>
            </a:prstGeom>
            <a:gradFill rotWithShape="1">
              <a:gsLst>
                <a:gs pos="0">
                  <a:srgbClr val="0099CC">
                    <a:gamma/>
                    <a:tint val="36471"/>
                    <a:invGamma/>
                  </a:srgbClr>
                </a:gs>
                <a:gs pos="100000">
                  <a:srgbClr val="0099CC"/>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10:40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11:10</a:t>
              </a:r>
              <a:endParaRPr lang="en-US" b="1" dirty="0">
                <a:effectLst>
                  <a:outerShdw blurRad="38100" dist="38100" dir="2700000" algn="tl">
                    <a:srgbClr val="FFFFFF"/>
                  </a:outerShdw>
                </a:effectLst>
                <a:latin typeface="Arial" pitchFamily="34" charset="0"/>
              </a:endParaRPr>
            </a:p>
          </p:txBody>
        </p:sp>
      </p:grpSp>
      <p:sp>
        <p:nvSpPr>
          <p:cNvPr id="73" name="Text Box 23"/>
          <p:cNvSpPr txBox="1">
            <a:spLocks noChangeArrowheads="1"/>
          </p:cNvSpPr>
          <p:nvPr/>
        </p:nvSpPr>
        <p:spPr bwMode="auto">
          <a:xfrm>
            <a:off x="1600200" y="6199187"/>
            <a:ext cx="57502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solidFill>
                  <a:srgbClr val="FF0000"/>
                </a:solidFill>
                <a:latin typeface="Times New Roman" pitchFamily="18" charset="0"/>
                <a:cs typeface="Times New Roman" pitchFamily="18" charset="0"/>
              </a:rPr>
              <a:t>Chủ tọa kết luận và kết thúc chương trình tổng kết</a:t>
            </a:r>
            <a:endParaRPr lang="en-US" sz="2000" b="1" dirty="0">
              <a:solidFill>
                <a:srgbClr val="FF0000"/>
              </a:solidFill>
              <a:latin typeface="Times New Roman" pitchFamily="18" charset="0"/>
              <a:cs typeface="Times New Roman" pitchFamily="18" charset="0"/>
            </a:endParaRPr>
          </a:p>
        </p:txBody>
      </p:sp>
      <p:sp>
        <p:nvSpPr>
          <p:cNvPr id="74" name="Line 21"/>
          <p:cNvSpPr>
            <a:spLocks noChangeShapeType="1"/>
          </p:cNvSpPr>
          <p:nvPr/>
        </p:nvSpPr>
        <p:spPr bwMode="auto">
          <a:xfrm>
            <a:off x="1238249" y="6656387"/>
            <a:ext cx="7154863" cy="0"/>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spTree>
    <p:extLst>
      <p:ext uri="{BB962C8B-B14F-4D97-AF65-F5344CB8AC3E}">
        <p14:creationId xmlns:p14="http://schemas.microsoft.com/office/powerpoint/2010/main" val="20097885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0" y="1124744"/>
            <a:ext cx="9144000" cy="3416320"/>
          </a:xfrm>
          <a:prstGeom prst="rect">
            <a:avLst/>
          </a:prstGeom>
          <a:noFill/>
        </p:spPr>
        <p:txBody>
          <a:bodyPr wrap="square" rtlCol="0">
            <a:spAutoFit/>
          </a:bodyPr>
          <a:lstStyle/>
          <a:p>
            <a:pPr marL="457200" indent="-457200" algn="just">
              <a:lnSpc>
                <a:spcPct val="150000"/>
              </a:lnSpc>
              <a:buFont typeface="+mj-lt"/>
              <a:buAutoNum type="arabicPeriod"/>
            </a:pPr>
            <a:r>
              <a:rPr lang="en-US" sz="2400" b="1" dirty="0" smtClean="0">
                <a:solidFill>
                  <a:srgbClr val="002060"/>
                </a:solidFill>
                <a:latin typeface="Times New Roman" pitchFamily="18" charset="0"/>
                <a:ea typeface="Tahoma" pitchFamily="34" charset="0"/>
                <a:cs typeface="Times New Roman" pitchFamily="18" charset="0"/>
              </a:rPr>
              <a:t>HOẠT </a:t>
            </a:r>
            <a:r>
              <a:rPr lang="en-US" sz="2400" b="1" dirty="0">
                <a:solidFill>
                  <a:srgbClr val="002060"/>
                </a:solidFill>
                <a:latin typeface="Times New Roman" pitchFamily="18" charset="0"/>
                <a:ea typeface="Tahoma" pitchFamily="34" charset="0"/>
                <a:cs typeface="Times New Roman" pitchFamily="18" charset="0"/>
              </a:rPr>
              <a:t>ĐỘNG KHCN </a:t>
            </a:r>
            <a:r>
              <a:rPr lang="en-US" sz="2400" b="1" dirty="0" smtClean="0">
                <a:solidFill>
                  <a:srgbClr val="002060"/>
                </a:solidFill>
                <a:latin typeface="Times New Roman" pitchFamily="18" charset="0"/>
                <a:ea typeface="Tahoma" pitchFamily="34" charset="0"/>
                <a:cs typeface="Times New Roman" pitchFamily="18" charset="0"/>
              </a:rPr>
              <a:t>NĂM </a:t>
            </a:r>
            <a:r>
              <a:rPr lang="en-US" sz="2400" b="1" dirty="0">
                <a:solidFill>
                  <a:srgbClr val="002060"/>
                </a:solidFill>
                <a:latin typeface="Times New Roman" pitchFamily="18" charset="0"/>
                <a:ea typeface="Tahoma" pitchFamily="34" charset="0"/>
                <a:cs typeface="Times New Roman" pitchFamily="18" charset="0"/>
              </a:rPr>
              <a:t>HỌC </a:t>
            </a:r>
            <a:r>
              <a:rPr lang="en-US" sz="2400" b="1" dirty="0" smtClean="0">
                <a:solidFill>
                  <a:srgbClr val="002060"/>
                </a:solidFill>
                <a:latin typeface="Times New Roman" pitchFamily="18" charset="0"/>
                <a:ea typeface="Tahoma" pitchFamily="34" charset="0"/>
                <a:cs typeface="Times New Roman" pitchFamily="18" charset="0"/>
              </a:rPr>
              <a:t>2014-2015 VÀ PHƯƠNG </a:t>
            </a:r>
            <a:r>
              <a:rPr lang="en-US" sz="2400" b="1" dirty="0">
                <a:solidFill>
                  <a:srgbClr val="002060"/>
                </a:solidFill>
                <a:latin typeface="Times New Roman" pitchFamily="18" charset="0"/>
                <a:ea typeface="Tahoma" pitchFamily="34" charset="0"/>
                <a:cs typeface="Times New Roman" pitchFamily="18" charset="0"/>
              </a:rPr>
              <a:t>HƯỚNG NHIỆM VỤ NĂM HỌC </a:t>
            </a:r>
            <a:r>
              <a:rPr lang="en-US" sz="2400" b="1" dirty="0" smtClean="0">
                <a:solidFill>
                  <a:srgbClr val="002060"/>
                </a:solidFill>
                <a:latin typeface="Times New Roman" pitchFamily="18" charset="0"/>
                <a:ea typeface="Tahoma" pitchFamily="34" charset="0"/>
                <a:cs typeface="Times New Roman" pitchFamily="18" charset="0"/>
              </a:rPr>
              <a:t>2015-2016 CỦA CÁC KHOA</a:t>
            </a:r>
          </a:p>
          <a:p>
            <a:pPr marL="457200" indent="-457200" algn="just">
              <a:lnSpc>
                <a:spcPct val="150000"/>
              </a:lnSpc>
              <a:buFont typeface="+mj-lt"/>
              <a:buAutoNum type="arabicPeriod"/>
            </a:pPr>
            <a:r>
              <a:rPr lang="en-US" sz="2400" b="1" dirty="0" smtClean="0">
                <a:solidFill>
                  <a:srgbClr val="002060"/>
                </a:solidFill>
                <a:latin typeface="Times New Roman" pitchFamily="18" charset="0"/>
                <a:ea typeface="Tahoma" pitchFamily="34" charset="0"/>
                <a:cs typeface="Times New Roman" pitchFamily="18" charset="0"/>
              </a:rPr>
              <a:t>HOẠT </a:t>
            </a:r>
            <a:r>
              <a:rPr lang="en-US" sz="2400" b="1" dirty="0">
                <a:solidFill>
                  <a:srgbClr val="002060"/>
                </a:solidFill>
                <a:latin typeface="Times New Roman" pitchFamily="18" charset="0"/>
                <a:ea typeface="Tahoma" pitchFamily="34" charset="0"/>
                <a:cs typeface="Times New Roman" pitchFamily="18" charset="0"/>
              </a:rPr>
              <a:t>ĐỘNG KHCN VÀ HỢP TÁC QUỐC TẾ NĂM HỌC </a:t>
            </a:r>
            <a:r>
              <a:rPr lang="en-US" sz="2400" b="1" dirty="0" smtClean="0">
                <a:solidFill>
                  <a:srgbClr val="002060"/>
                </a:solidFill>
                <a:latin typeface="Times New Roman" pitchFamily="18" charset="0"/>
                <a:ea typeface="Tahoma" pitchFamily="34" charset="0"/>
                <a:cs typeface="Times New Roman" pitchFamily="18" charset="0"/>
              </a:rPr>
              <a:t>2014-2015 TRONG NHÀ TRƯỜNG</a:t>
            </a:r>
          </a:p>
          <a:p>
            <a:pPr marL="457200" indent="-457200" algn="just">
              <a:lnSpc>
                <a:spcPct val="150000"/>
              </a:lnSpc>
              <a:buFont typeface="+mj-lt"/>
              <a:buAutoNum type="arabicPeriod"/>
            </a:pPr>
            <a:r>
              <a:rPr lang="en-US" sz="2400" b="1" dirty="0" smtClean="0">
                <a:solidFill>
                  <a:srgbClr val="002060"/>
                </a:solidFill>
                <a:latin typeface="Times New Roman" pitchFamily="18" charset="0"/>
                <a:ea typeface="Tahoma" pitchFamily="34" charset="0"/>
                <a:cs typeface="Times New Roman" pitchFamily="18" charset="0"/>
              </a:rPr>
              <a:t>PHƯƠNG </a:t>
            </a:r>
            <a:r>
              <a:rPr lang="en-US" sz="2400" b="1" dirty="0">
                <a:solidFill>
                  <a:srgbClr val="002060"/>
                </a:solidFill>
                <a:latin typeface="Times New Roman" pitchFamily="18" charset="0"/>
                <a:ea typeface="Tahoma" pitchFamily="34" charset="0"/>
                <a:cs typeface="Times New Roman" pitchFamily="18" charset="0"/>
              </a:rPr>
              <a:t>HƯỚNG NHIỆM VỤ NĂM HỌC </a:t>
            </a:r>
            <a:r>
              <a:rPr lang="en-US" sz="2400" b="1" dirty="0" smtClean="0">
                <a:solidFill>
                  <a:srgbClr val="002060"/>
                </a:solidFill>
                <a:latin typeface="Times New Roman" pitchFamily="18" charset="0"/>
                <a:ea typeface="Tahoma" pitchFamily="34" charset="0"/>
                <a:cs typeface="Times New Roman" pitchFamily="18" charset="0"/>
              </a:rPr>
              <a:t>2015-2016</a:t>
            </a:r>
            <a:endParaRPr lang="en-US" sz="2400" b="1" dirty="0">
              <a:solidFill>
                <a:srgbClr val="002060"/>
              </a:solidFill>
              <a:latin typeface="Times New Roman" pitchFamily="18" charset="0"/>
              <a:ea typeface="Tahoma" pitchFamily="34" charset="0"/>
              <a:cs typeface="Times New Roman" pitchFamily="18" charset="0"/>
            </a:endParaRPr>
          </a:p>
          <a:p>
            <a:pPr>
              <a:lnSpc>
                <a:spcPct val="150000"/>
              </a:lnSpc>
            </a:pPr>
            <a:endParaRPr lang="vi-VN" sz="2400" b="1" dirty="0" smtClean="0">
              <a:solidFill>
                <a:srgbClr val="FF0000"/>
              </a:solidFill>
              <a:latin typeface="Times New Roman" pitchFamily="18" charset="0"/>
              <a:ea typeface="Tahoma" pitchFamily="34" charset="0"/>
              <a:cs typeface="Times New Roman" pitchFamily="18" charset="0"/>
            </a:endParaRPr>
          </a:p>
        </p:txBody>
      </p:sp>
      <p:sp>
        <p:nvSpPr>
          <p:cNvPr id="18" name="Title 17"/>
          <p:cNvSpPr txBox="1">
            <a:spLocks/>
          </p:cNvSpPr>
          <p:nvPr/>
        </p:nvSpPr>
        <p:spPr>
          <a:xfrm>
            <a:off x="2390670" y="116632"/>
            <a:ext cx="4464496" cy="685800"/>
          </a:xfrm>
          <a:prstGeom prst="rect">
            <a:avLst/>
          </a:prstGeom>
        </p:spPr>
        <p:txBody>
          <a:bodyPr vert="horz" wrap="square" lIns="91440" tIns="45720" rIns="91440" bIns="0" rtlCol="0" anchor="ctr">
            <a:normAutofit/>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spcBef>
                <a:spcPts val="0"/>
              </a:spcBef>
            </a:pPr>
            <a:r>
              <a:rPr lang="en-US" dirty="0" smtClean="0">
                <a:solidFill>
                  <a:srgbClr val="FF0000"/>
                </a:solidFill>
                <a:latin typeface="Times New Roman" pitchFamily="18" charset="0"/>
                <a:ea typeface="Tahoma" pitchFamily="34" charset="0"/>
                <a:cs typeface="Times New Roman" pitchFamily="18" charset="0"/>
              </a:rPr>
              <a:t>NỘI DUNG BÁO CÁO</a:t>
            </a:r>
            <a:endParaRPr lang="en-US" dirty="0">
              <a:solidFill>
                <a:srgbClr val="FF0000"/>
              </a:solidFill>
              <a:latin typeface="Times New Roman" pitchFamily="18" charset="0"/>
              <a:ea typeface="Tahoma" pitchFamily="34" charset="0"/>
              <a:cs typeface="Times New Roman" pitchFamily="18" charset="0"/>
            </a:endParaRPr>
          </a:p>
        </p:txBody>
      </p:sp>
    </p:spTree>
    <p:extLst>
      <p:ext uri="{BB962C8B-B14F-4D97-AF65-F5344CB8AC3E}">
        <p14:creationId xmlns:p14="http://schemas.microsoft.com/office/powerpoint/2010/main" val="8059157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0"/>
            <a:ext cx="7391400" cy="1981200"/>
          </a:xfrm>
        </p:spPr>
        <p:txBody>
          <a:bodyPr>
            <a:noAutofit/>
          </a:bodyPr>
          <a:lstStyle/>
          <a:p>
            <a:pPr algn="ctr">
              <a:spcBef>
                <a:spcPts val="0"/>
              </a:spcBef>
            </a:pPr>
            <a:r>
              <a:rPr lang="en-US" sz="32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TỔNG KẾT HOẠT ĐỘNG </a:t>
            </a:r>
            <a:br>
              <a:rPr lang="en-US" sz="32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br>
            <a:r>
              <a:rPr lang="en-US" sz="32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KH &amp; CN </a:t>
            </a:r>
            <a:r>
              <a:rPr lang="en-US" sz="3200" b="1"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2014 – 2015 VÀ </a:t>
            </a:r>
            <a:br>
              <a:rPr lang="en-US" sz="3200" b="1"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br>
            <a:r>
              <a:rPr lang="en-US" sz="3200" b="1"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NHIỆM VỤ NĂM 2015-2016 </a:t>
            </a:r>
            <a:br>
              <a:rPr lang="en-US" sz="3200" b="1"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br>
            <a:r>
              <a:rPr lang="en-US" sz="32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CỦA </a:t>
            </a:r>
            <a:r>
              <a:rPr lang="en-US" sz="3200" b="1" spc="70" dirty="0">
                <a:solidFill>
                  <a:prstClr val="white"/>
                </a:solidFill>
                <a:effectLst>
                  <a:outerShdw blurRad="38100" dist="38100" dir="2700000" algn="tl">
                    <a:srgbClr val="000000">
                      <a:alpha val="43137"/>
                    </a:srgbClr>
                  </a:outerShdw>
                </a:effectLst>
                <a:latin typeface="Tahoma" pitchFamily="34" charset="0"/>
                <a:cs typeface="Tahoma" pitchFamily="34" charset="0"/>
              </a:rPr>
              <a:t>CÁC ĐƠN VỊ</a:t>
            </a:r>
            <a:endParaRPr lang="en-US" sz="3200" dirty="0">
              <a:effectLst>
                <a:outerShdw blurRad="38100" dist="38100" dir="2700000" algn="tl">
                  <a:srgbClr val="000000">
                    <a:alpha val="43137"/>
                  </a:srgbClr>
                </a:outerShdw>
              </a:effectLst>
              <a:latin typeface="Tahoma" pitchFamily="34" charset="0"/>
              <a:cs typeface="Tahoma" pitchFamily="34" charset="0"/>
            </a:endParaRPr>
          </a:p>
        </p:txBody>
      </p:sp>
    </p:spTree>
    <p:extLst>
      <p:ext uri="{BB962C8B-B14F-4D97-AF65-F5344CB8AC3E}">
        <p14:creationId xmlns:p14="http://schemas.microsoft.com/office/powerpoint/2010/main" val="3005504711"/>
      </p:ext>
    </p:extLst>
  </p:cSld>
  <p:clrMapOvr>
    <a:masterClrMapping/>
  </p:clrMapOvr>
  <mc:AlternateContent xmlns:mc="http://schemas.openxmlformats.org/markup-compatibility/2006" xmlns:p14="http://schemas.microsoft.com/office/powerpoint/2010/main">
    <mc:Choice Requires="p14">
      <p:transition spd="slow" p14:dur="2500">
        <p14:vortex/>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943601"/>
            <a:ext cx="9144000" cy="9905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2"/>
          <p:cNvSpPr>
            <a:spLocks noGrp="1"/>
          </p:cNvSpPr>
          <p:nvPr>
            <p:ph type="title"/>
          </p:nvPr>
        </p:nvSpPr>
        <p:spPr>
          <a:xfrm>
            <a:off x="0" y="-6350"/>
            <a:ext cx="9144000" cy="692150"/>
          </a:xfrm>
        </p:spPr>
        <p:txBody>
          <a:bodyPr>
            <a:normAutofit/>
          </a:bodyPr>
          <a:lstStyle/>
          <a:p>
            <a:pPr eaLnBrk="1" hangingPunct="1"/>
            <a:r>
              <a:rPr lang="en-US" sz="2800" b="1" dirty="0" smtClean="0">
                <a:solidFill>
                  <a:srgbClr val="0070C0"/>
                </a:solidFill>
                <a:latin typeface="Times New Roman" pitchFamily="18" charset="0"/>
                <a:cs typeface="Times New Roman" pitchFamily="18" charset="0"/>
              </a:rPr>
              <a:t>BÁO CÁO TỔNG KẾT KH&amp;CN</a:t>
            </a:r>
            <a:endParaRPr lang="zh-CN" altLang="en-US" sz="2800" dirty="0" smtClean="0">
              <a:solidFill>
                <a:srgbClr val="0070C0"/>
              </a:solidFill>
              <a:latin typeface="Times New Roman" pitchFamily="18" charset="0"/>
              <a:cs typeface="Times New Roman" pitchFamily="18" charset="0"/>
            </a:endParaRPr>
          </a:p>
        </p:txBody>
      </p:sp>
      <p:grpSp>
        <p:nvGrpSpPr>
          <p:cNvPr id="11" name="Group 13"/>
          <p:cNvGrpSpPr>
            <a:grpSpLocks/>
          </p:cNvGrpSpPr>
          <p:nvPr/>
        </p:nvGrpSpPr>
        <p:grpSpPr bwMode="auto">
          <a:xfrm>
            <a:off x="84631" y="1161310"/>
            <a:ext cx="1420115" cy="438890"/>
            <a:chOff x="561" y="1309"/>
            <a:chExt cx="1941" cy="489"/>
          </a:xfrm>
        </p:grpSpPr>
        <p:sp>
          <p:nvSpPr>
            <p:cNvPr id="12" name="Freeform 14"/>
            <p:cNvSpPr>
              <a:spLocks/>
            </p:cNvSpPr>
            <p:nvPr/>
          </p:nvSpPr>
          <p:spPr bwMode="gray">
            <a:xfrm>
              <a:off x="918" y="1608"/>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13" name="Rectangle 15"/>
            <p:cNvSpPr>
              <a:spLocks noChangeArrowheads="1"/>
            </p:cNvSpPr>
            <p:nvPr/>
          </p:nvSpPr>
          <p:spPr bwMode="gray">
            <a:xfrm>
              <a:off x="561" y="1309"/>
              <a:ext cx="1941" cy="394"/>
            </a:xfrm>
            <a:prstGeom prst="rect">
              <a:avLst/>
            </a:prstGeom>
            <a:gradFill rotWithShape="1">
              <a:gsLst>
                <a:gs pos="0">
                  <a:srgbClr val="6699FF">
                    <a:gamma/>
                    <a:tint val="24314"/>
                    <a:invGamma/>
                  </a:srgbClr>
                </a:gs>
                <a:gs pos="100000">
                  <a:srgbClr val="6699FF"/>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8:50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10:00</a:t>
              </a:r>
              <a:endParaRPr lang="en-US" b="1" dirty="0">
                <a:effectLst>
                  <a:outerShdw blurRad="38100" dist="38100" dir="2700000" algn="tl">
                    <a:srgbClr val="FFFFFF"/>
                  </a:outerShdw>
                </a:effectLst>
                <a:latin typeface="Arial" pitchFamily="34" charset="0"/>
              </a:endParaRPr>
            </a:p>
          </p:txBody>
        </p:sp>
      </p:grpSp>
      <p:sp>
        <p:nvSpPr>
          <p:cNvPr id="16" name="Line 20"/>
          <p:cNvSpPr>
            <a:spLocks noChangeShapeType="1"/>
          </p:cNvSpPr>
          <p:nvPr/>
        </p:nvSpPr>
        <p:spPr bwMode="auto">
          <a:xfrm flipV="1">
            <a:off x="1249363" y="1649413"/>
            <a:ext cx="7132637" cy="26987"/>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sp>
        <p:nvSpPr>
          <p:cNvPr id="17" name="Line 21"/>
          <p:cNvSpPr>
            <a:spLocks noChangeShapeType="1"/>
          </p:cNvSpPr>
          <p:nvPr/>
        </p:nvSpPr>
        <p:spPr bwMode="auto">
          <a:xfrm flipV="1">
            <a:off x="1249363" y="2127646"/>
            <a:ext cx="7132637" cy="26987"/>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grpSp>
        <p:nvGrpSpPr>
          <p:cNvPr id="23" name="Group 7"/>
          <p:cNvGrpSpPr>
            <a:grpSpLocks/>
          </p:cNvGrpSpPr>
          <p:nvPr/>
        </p:nvGrpSpPr>
        <p:grpSpPr bwMode="auto">
          <a:xfrm>
            <a:off x="115888" y="1752600"/>
            <a:ext cx="1402028" cy="356168"/>
            <a:chOff x="816" y="2211"/>
            <a:chExt cx="1393" cy="541"/>
          </a:xfrm>
        </p:grpSpPr>
        <p:sp>
          <p:nvSpPr>
            <p:cNvPr id="24" name="Freeform 8"/>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25" name="Rectangle 9"/>
            <p:cNvSpPr>
              <a:spLocks noChangeArrowheads="1"/>
            </p:cNvSpPr>
            <p:nvPr/>
          </p:nvSpPr>
          <p:spPr bwMode="gray">
            <a:xfrm>
              <a:off x="816" y="2211"/>
              <a:ext cx="1393" cy="464"/>
            </a:xfrm>
            <a:prstGeom prst="rect">
              <a:avLst/>
            </a:prstGeom>
            <a:gradFill rotWithShape="1">
              <a:gsLst>
                <a:gs pos="0">
                  <a:srgbClr val="99D549">
                    <a:gamma/>
                    <a:tint val="51373"/>
                    <a:invGamma/>
                  </a:srgbClr>
                </a:gs>
                <a:gs pos="100000">
                  <a:srgbClr val="99D549"/>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8:50 </a:t>
              </a:r>
              <a:r>
                <a:rPr lang="en-US" b="1" dirty="0">
                  <a:effectLst>
                    <a:outerShdw blurRad="38100" dist="38100" dir="2700000" algn="tl">
                      <a:srgbClr val="FFFFFF"/>
                    </a:outerShdw>
                  </a:effectLst>
                  <a:latin typeface="Arial" pitchFamily="34" charset="0"/>
                </a:rPr>
                <a:t>– 9</a:t>
              </a:r>
              <a:r>
                <a:rPr lang="en-US" b="1" dirty="0" smtClean="0">
                  <a:effectLst>
                    <a:outerShdw blurRad="38100" dist="38100" dir="2700000" algn="tl">
                      <a:srgbClr val="FFFFFF"/>
                    </a:outerShdw>
                  </a:effectLst>
                  <a:latin typeface="Arial" pitchFamily="34" charset="0"/>
                </a:rPr>
                <a:t>:00</a:t>
              </a:r>
              <a:endParaRPr lang="en-US" b="1" dirty="0">
                <a:effectLst>
                  <a:outerShdw blurRad="38100" dist="38100" dir="2700000" algn="tl">
                    <a:srgbClr val="FFFFFF"/>
                  </a:outerShdw>
                </a:effectLst>
                <a:latin typeface="Arial" pitchFamily="34" charset="0"/>
              </a:endParaRPr>
            </a:p>
          </p:txBody>
        </p:sp>
      </p:grpSp>
      <p:grpSp>
        <p:nvGrpSpPr>
          <p:cNvPr id="26" name="Group 4"/>
          <p:cNvGrpSpPr>
            <a:grpSpLocks/>
          </p:cNvGrpSpPr>
          <p:nvPr/>
        </p:nvGrpSpPr>
        <p:grpSpPr bwMode="auto">
          <a:xfrm>
            <a:off x="115888" y="2337791"/>
            <a:ext cx="1402028" cy="350242"/>
            <a:chOff x="816" y="2304"/>
            <a:chExt cx="1364" cy="448"/>
          </a:xfrm>
        </p:grpSpPr>
        <p:sp>
          <p:nvSpPr>
            <p:cNvPr id="27" name="Freeform 5"/>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28" name="Rectangle 6"/>
            <p:cNvSpPr>
              <a:spLocks noChangeArrowheads="1"/>
            </p:cNvSpPr>
            <p:nvPr/>
          </p:nvSpPr>
          <p:spPr bwMode="gray">
            <a:xfrm>
              <a:off x="816" y="2304"/>
              <a:ext cx="1364" cy="394"/>
            </a:xfrm>
            <a:prstGeom prst="rect">
              <a:avLst/>
            </a:prstGeom>
            <a:gradFill rotWithShape="1">
              <a:gsLst>
                <a:gs pos="0">
                  <a:srgbClr val="FFCC00">
                    <a:gamma/>
                    <a:tint val="48627"/>
                    <a:invGamma/>
                  </a:srgbClr>
                </a:gs>
                <a:gs pos="100000">
                  <a:srgbClr val="FFCC00"/>
                </a:gs>
              </a:gsLst>
              <a:lin ang="2700000" scaled="1"/>
            </a:gradFill>
            <a:ln w="9525" algn="ctr">
              <a:noFill/>
              <a:miter lim="800000"/>
              <a:headEnd/>
              <a:tailEnd/>
            </a:ln>
            <a:effectLst/>
          </p:spPr>
          <p:txBody>
            <a:bodyPr wrap="none" anchor="ctr"/>
            <a:lstStyle/>
            <a:p>
              <a:pPr algn="ctr">
                <a:defRPr/>
              </a:pPr>
              <a:r>
                <a:rPr lang="en-US" b="1" dirty="0">
                  <a:effectLst>
                    <a:outerShdw blurRad="38100" dist="38100" dir="2700000" algn="tl">
                      <a:srgbClr val="FFFFFF"/>
                    </a:outerShdw>
                  </a:effectLst>
                  <a:latin typeface="Arial" pitchFamily="34" charset="0"/>
                </a:rPr>
                <a:t>9</a:t>
              </a:r>
              <a:r>
                <a:rPr lang="en-US" b="1" dirty="0" smtClean="0">
                  <a:effectLst>
                    <a:outerShdw blurRad="38100" dist="38100" dir="2700000" algn="tl">
                      <a:srgbClr val="FFFFFF"/>
                    </a:outerShdw>
                  </a:effectLst>
                  <a:latin typeface="Arial" pitchFamily="34" charset="0"/>
                </a:rPr>
                <a:t>:00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9:10</a:t>
              </a:r>
              <a:endParaRPr lang="en-US" b="1" dirty="0">
                <a:effectLst>
                  <a:outerShdw blurRad="38100" dist="38100" dir="2700000" algn="tl">
                    <a:srgbClr val="FFFFFF"/>
                  </a:outerShdw>
                </a:effectLst>
                <a:latin typeface="Arial" pitchFamily="34" charset="0"/>
              </a:endParaRPr>
            </a:p>
          </p:txBody>
        </p:sp>
      </p:grpSp>
      <p:sp>
        <p:nvSpPr>
          <p:cNvPr id="31" name="Line 19"/>
          <p:cNvSpPr>
            <a:spLocks noChangeShapeType="1"/>
          </p:cNvSpPr>
          <p:nvPr/>
        </p:nvSpPr>
        <p:spPr bwMode="auto">
          <a:xfrm flipV="1">
            <a:off x="1219200" y="2624533"/>
            <a:ext cx="7162800" cy="36513"/>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grpSp>
        <p:nvGrpSpPr>
          <p:cNvPr id="34" name="Group 13"/>
          <p:cNvGrpSpPr>
            <a:grpSpLocks/>
          </p:cNvGrpSpPr>
          <p:nvPr/>
        </p:nvGrpSpPr>
        <p:grpSpPr bwMode="auto">
          <a:xfrm>
            <a:off x="160218" y="2743200"/>
            <a:ext cx="1363782" cy="363693"/>
            <a:chOff x="816" y="2288"/>
            <a:chExt cx="1367" cy="464"/>
          </a:xfrm>
        </p:grpSpPr>
        <p:sp>
          <p:nvSpPr>
            <p:cNvPr id="35" name="Freeform 14"/>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36" name="Rectangle 15"/>
            <p:cNvSpPr>
              <a:spLocks noChangeArrowheads="1"/>
            </p:cNvSpPr>
            <p:nvPr/>
          </p:nvSpPr>
          <p:spPr bwMode="gray">
            <a:xfrm>
              <a:off x="816" y="2288"/>
              <a:ext cx="1367" cy="393"/>
            </a:xfrm>
            <a:prstGeom prst="rect">
              <a:avLst/>
            </a:prstGeom>
            <a:gradFill rotWithShape="1">
              <a:gsLst>
                <a:gs pos="0">
                  <a:srgbClr val="6699FF">
                    <a:gamma/>
                    <a:tint val="24314"/>
                    <a:invGamma/>
                  </a:srgbClr>
                </a:gs>
                <a:gs pos="100000">
                  <a:srgbClr val="6699FF"/>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9:10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9:20</a:t>
              </a:r>
              <a:endParaRPr lang="en-US" b="1" dirty="0">
                <a:effectLst>
                  <a:outerShdw blurRad="38100" dist="38100" dir="2700000" algn="tl">
                    <a:srgbClr val="FFFFFF"/>
                  </a:outerShdw>
                </a:effectLst>
                <a:latin typeface="Arial" pitchFamily="34" charset="0"/>
              </a:endParaRPr>
            </a:p>
          </p:txBody>
        </p:sp>
      </p:grpSp>
      <p:grpSp>
        <p:nvGrpSpPr>
          <p:cNvPr id="37" name="Group 4"/>
          <p:cNvGrpSpPr>
            <a:grpSpLocks/>
          </p:cNvGrpSpPr>
          <p:nvPr/>
        </p:nvGrpSpPr>
        <p:grpSpPr bwMode="auto">
          <a:xfrm>
            <a:off x="161499" y="3102435"/>
            <a:ext cx="1352670" cy="380263"/>
            <a:chOff x="816" y="2304"/>
            <a:chExt cx="1364" cy="448"/>
          </a:xfrm>
        </p:grpSpPr>
        <p:sp>
          <p:nvSpPr>
            <p:cNvPr id="38" name="Freeform 5"/>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39" name="Rectangle 6"/>
            <p:cNvSpPr>
              <a:spLocks noChangeArrowheads="1"/>
            </p:cNvSpPr>
            <p:nvPr/>
          </p:nvSpPr>
          <p:spPr bwMode="gray">
            <a:xfrm>
              <a:off x="816" y="2304"/>
              <a:ext cx="1364" cy="393"/>
            </a:xfrm>
            <a:prstGeom prst="rect">
              <a:avLst/>
            </a:prstGeom>
            <a:gradFill rotWithShape="1">
              <a:gsLst>
                <a:gs pos="0">
                  <a:srgbClr val="FFCC00">
                    <a:gamma/>
                    <a:tint val="48627"/>
                    <a:invGamma/>
                  </a:srgbClr>
                </a:gs>
                <a:gs pos="100000">
                  <a:srgbClr val="FFCC00"/>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9:20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9:30</a:t>
              </a:r>
              <a:endParaRPr lang="en-US" b="1" dirty="0">
                <a:effectLst>
                  <a:outerShdw blurRad="38100" dist="38100" dir="2700000" algn="tl">
                    <a:srgbClr val="FFFFFF"/>
                  </a:outerShdw>
                </a:effectLst>
                <a:latin typeface="Arial" pitchFamily="34" charset="0"/>
              </a:endParaRPr>
            </a:p>
          </p:txBody>
        </p:sp>
      </p:grpSp>
      <p:grpSp>
        <p:nvGrpSpPr>
          <p:cNvPr id="41" name="Group 7"/>
          <p:cNvGrpSpPr>
            <a:grpSpLocks/>
          </p:cNvGrpSpPr>
          <p:nvPr/>
        </p:nvGrpSpPr>
        <p:grpSpPr bwMode="auto">
          <a:xfrm>
            <a:off x="171329" y="3499106"/>
            <a:ext cx="1352671" cy="376946"/>
            <a:chOff x="783" y="2302"/>
            <a:chExt cx="1408" cy="450"/>
          </a:xfrm>
        </p:grpSpPr>
        <p:sp>
          <p:nvSpPr>
            <p:cNvPr id="42" name="Freeform 8"/>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43" name="Rectangle 9"/>
            <p:cNvSpPr>
              <a:spLocks noChangeArrowheads="1"/>
            </p:cNvSpPr>
            <p:nvPr/>
          </p:nvSpPr>
          <p:spPr bwMode="gray">
            <a:xfrm>
              <a:off x="783" y="2302"/>
              <a:ext cx="1408" cy="393"/>
            </a:xfrm>
            <a:prstGeom prst="rect">
              <a:avLst/>
            </a:prstGeom>
            <a:gradFill rotWithShape="1">
              <a:gsLst>
                <a:gs pos="0">
                  <a:srgbClr val="99D549">
                    <a:gamma/>
                    <a:tint val="51373"/>
                    <a:invGamma/>
                  </a:srgbClr>
                </a:gs>
                <a:gs pos="100000">
                  <a:srgbClr val="99D549"/>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9:30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9:40</a:t>
              </a:r>
              <a:endParaRPr lang="en-US" b="1" dirty="0">
                <a:effectLst>
                  <a:outerShdw blurRad="38100" dist="38100" dir="2700000" algn="tl">
                    <a:srgbClr val="FFFFFF"/>
                  </a:outerShdw>
                </a:effectLst>
                <a:latin typeface="Arial" pitchFamily="34" charset="0"/>
              </a:endParaRPr>
            </a:p>
          </p:txBody>
        </p:sp>
      </p:grpSp>
      <p:sp>
        <p:nvSpPr>
          <p:cNvPr id="53" name="Line 21"/>
          <p:cNvSpPr>
            <a:spLocks noChangeShapeType="1"/>
          </p:cNvSpPr>
          <p:nvPr/>
        </p:nvSpPr>
        <p:spPr bwMode="auto">
          <a:xfrm>
            <a:off x="1219200" y="3853119"/>
            <a:ext cx="7154863" cy="0"/>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sp>
        <p:nvSpPr>
          <p:cNvPr id="54" name="Line 21"/>
          <p:cNvSpPr>
            <a:spLocks noChangeShapeType="1"/>
          </p:cNvSpPr>
          <p:nvPr/>
        </p:nvSpPr>
        <p:spPr bwMode="auto">
          <a:xfrm>
            <a:off x="1219200" y="3472119"/>
            <a:ext cx="7200900" cy="0"/>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sp>
        <p:nvSpPr>
          <p:cNvPr id="55" name="Line 21"/>
          <p:cNvSpPr>
            <a:spLocks noChangeShapeType="1"/>
          </p:cNvSpPr>
          <p:nvPr/>
        </p:nvSpPr>
        <p:spPr bwMode="auto">
          <a:xfrm>
            <a:off x="1181100" y="3091119"/>
            <a:ext cx="7200900" cy="0"/>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grpSp>
        <p:nvGrpSpPr>
          <p:cNvPr id="47" name="Group 13"/>
          <p:cNvGrpSpPr>
            <a:grpSpLocks/>
          </p:cNvGrpSpPr>
          <p:nvPr/>
        </p:nvGrpSpPr>
        <p:grpSpPr bwMode="auto">
          <a:xfrm>
            <a:off x="160540" y="3935215"/>
            <a:ext cx="1363460" cy="402091"/>
            <a:chOff x="579" y="2304"/>
            <a:chExt cx="1941" cy="448"/>
          </a:xfrm>
        </p:grpSpPr>
        <p:sp>
          <p:nvSpPr>
            <p:cNvPr id="48" name="Freeform 14"/>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49" name="Rectangle 15"/>
            <p:cNvSpPr>
              <a:spLocks noChangeArrowheads="1"/>
            </p:cNvSpPr>
            <p:nvPr/>
          </p:nvSpPr>
          <p:spPr bwMode="gray">
            <a:xfrm>
              <a:off x="579" y="2304"/>
              <a:ext cx="1941" cy="394"/>
            </a:xfrm>
            <a:prstGeom prst="rect">
              <a:avLst/>
            </a:prstGeom>
            <a:gradFill rotWithShape="1">
              <a:gsLst>
                <a:gs pos="0">
                  <a:srgbClr val="6699FF">
                    <a:gamma/>
                    <a:tint val="24314"/>
                    <a:invGamma/>
                  </a:srgbClr>
                </a:gs>
                <a:gs pos="100000">
                  <a:srgbClr val="6699FF"/>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9:40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9:50</a:t>
              </a:r>
              <a:endParaRPr lang="en-US" b="1" dirty="0">
                <a:effectLst>
                  <a:outerShdw blurRad="38100" dist="38100" dir="2700000" algn="tl">
                    <a:srgbClr val="FFFFFF"/>
                  </a:outerShdw>
                </a:effectLst>
                <a:latin typeface="Arial" pitchFamily="34" charset="0"/>
              </a:endParaRPr>
            </a:p>
          </p:txBody>
        </p:sp>
      </p:grpSp>
      <p:sp>
        <p:nvSpPr>
          <p:cNvPr id="51" name="Line 21"/>
          <p:cNvSpPr>
            <a:spLocks noChangeShapeType="1"/>
          </p:cNvSpPr>
          <p:nvPr/>
        </p:nvSpPr>
        <p:spPr bwMode="auto">
          <a:xfrm>
            <a:off x="1219200" y="4343400"/>
            <a:ext cx="7154863" cy="0"/>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grpSp>
        <p:nvGrpSpPr>
          <p:cNvPr id="52" name="Group 10"/>
          <p:cNvGrpSpPr>
            <a:grpSpLocks/>
          </p:cNvGrpSpPr>
          <p:nvPr/>
        </p:nvGrpSpPr>
        <p:grpSpPr bwMode="auto">
          <a:xfrm>
            <a:off x="118797" y="4407247"/>
            <a:ext cx="1405203" cy="387259"/>
            <a:chOff x="804" y="2304"/>
            <a:chExt cx="1452" cy="448"/>
          </a:xfrm>
        </p:grpSpPr>
        <p:sp>
          <p:nvSpPr>
            <p:cNvPr id="56" name="Freeform 11"/>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57" name="Rectangle 12"/>
            <p:cNvSpPr>
              <a:spLocks noChangeArrowheads="1"/>
            </p:cNvSpPr>
            <p:nvPr/>
          </p:nvSpPr>
          <p:spPr bwMode="gray">
            <a:xfrm>
              <a:off x="804" y="2304"/>
              <a:ext cx="1452" cy="393"/>
            </a:xfrm>
            <a:prstGeom prst="rect">
              <a:avLst/>
            </a:prstGeom>
            <a:gradFill rotWithShape="1">
              <a:gsLst>
                <a:gs pos="0">
                  <a:srgbClr val="0099CC">
                    <a:gamma/>
                    <a:tint val="36471"/>
                    <a:invGamma/>
                  </a:srgbClr>
                </a:gs>
                <a:gs pos="100000">
                  <a:srgbClr val="0099CC"/>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9:50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10:00</a:t>
              </a:r>
              <a:endParaRPr lang="en-US" b="1" dirty="0">
                <a:effectLst>
                  <a:outerShdw blurRad="38100" dist="38100" dir="2700000" algn="tl">
                    <a:srgbClr val="FFFFFF"/>
                  </a:outerShdw>
                </a:effectLst>
                <a:latin typeface="Arial" pitchFamily="34" charset="0"/>
              </a:endParaRPr>
            </a:p>
          </p:txBody>
        </p:sp>
      </p:grpSp>
      <p:sp>
        <p:nvSpPr>
          <p:cNvPr id="59" name="Line 21"/>
          <p:cNvSpPr>
            <a:spLocks noChangeShapeType="1"/>
          </p:cNvSpPr>
          <p:nvPr/>
        </p:nvSpPr>
        <p:spPr bwMode="auto">
          <a:xfrm>
            <a:off x="1238249" y="4876800"/>
            <a:ext cx="7154863" cy="0"/>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grpSp>
        <p:nvGrpSpPr>
          <p:cNvPr id="60" name="Group 4"/>
          <p:cNvGrpSpPr>
            <a:grpSpLocks/>
          </p:cNvGrpSpPr>
          <p:nvPr/>
        </p:nvGrpSpPr>
        <p:grpSpPr bwMode="auto">
          <a:xfrm>
            <a:off x="171330" y="4953000"/>
            <a:ext cx="1352670" cy="380263"/>
            <a:chOff x="816" y="2304"/>
            <a:chExt cx="1364" cy="448"/>
          </a:xfrm>
        </p:grpSpPr>
        <p:sp>
          <p:nvSpPr>
            <p:cNvPr id="61" name="Freeform 5"/>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62" name="Rectangle 6"/>
            <p:cNvSpPr>
              <a:spLocks noChangeArrowheads="1"/>
            </p:cNvSpPr>
            <p:nvPr/>
          </p:nvSpPr>
          <p:spPr bwMode="gray">
            <a:xfrm>
              <a:off x="816" y="2304"/>
              <a:ext cx="1364" cy="393"/>
            </a:xfrm>
            <a:prstGeom prst="rect">
              <a:avLst/>
            </a:prstGeom>
            <a:gradFill rotWithShape="1">
              <a:gsLst>
                <a:gs pos="0">
                  <a:srgbClr val="FFCC00">
                    <a:gamma/>
                    <a:tint val="48627"/>
                    <a:invGamma/>
                  </a:srgbClr>
                </a:gs>
                <a:gs pos="100000">
                  <a:srgbClr val="FFCC00"/>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10:00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10:10</a:t>
              </a:r>
              <a:endParaRPr lang="en-US" b="1" dirty="0">
                <a:effectLst>
                  <a:outerShdw blurRad="38100" dist="38100" dir="2700000" algn="tl">
                    <a:srgbClr val="FFFFFF"/>
                  </a:outerShdw>
                </a:effectLst>
                <a:latin typeface="Arial" pitchFamily="34" charset="0"/>
              </a:endParaRPr>
            </a:p>
          </p:txBody>
        </p:sp>
      </p:grpSp>
      <p:sp>
        <p:nvSpPr>
          <p:cNvPr id="64" name="Line 21"/>
          <p:cNvSpPr>
            <a:spLocks noChangeShapeType="1"/>
          </p:cNvSpPr>
          <p:nvPr/>
        </p:nvSpPr>
        <p:spPr bwMode="auto">
          <a:xfrm>
            <a:off x="1173163" y="5410200"/>
            <a:ext cx="7200900" cy="0"/>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grpSp>
        <p:nvGrpSpPr>
          <p:cNvPr id="66" name="Group 7"/>
          <p:cNvGrpSpPr>
            <a:grpSpLocks/>
          </p:cNvGrpSpPr>
          <p:nvPr/>
        </p:nvGrpSpPr>
        <p:grpSpPr bwMode="auto">
          <a:xfrm>
            <a:off x="171329" y="5406526"/>
            <a:ext cx="1352671" cy="376946"/>
            <a:chOff x="783" y="2302"/>
            <a:chExt cx="1408" cy="450"/>
          </a:xfrm>
        </p:grpSpPr>
        <p:sp>
          <p:nvSpPr>
            <p:cNvPr id="67" name="Freeform 8"/>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68" name="Rectangle 9"/>
            <p:cNvSpPr>
              <a:spLocks noChangeArrowheads="1"/>
            </p:cNvSpPr>
            <p:nvPr/>
          </p:nvSpPr>
          <p:spPr bwMode="gray">
            <a:xfrm>
              <a:off x="783" y="2302"/>
              <a:ext cx="1408" cy="393"/>
            </a:xfrm>
            <a:prstGeom prst="rect">
              <a:avLst/>
            </a:prstGeom>
            <a:gradFill rotWithShape="1">
              <a:gsLst>
                <a:gs pos="0">
                  <a:srgbClr val="99D549">
                    <a:gamma/>
                    <a:tint val="51373"/>
                    <a:invGamma/>
                  </a:srgbClr>
                </a:gs>
                <a:gs pos="100000">
                  <a:srgbClr val="99D549"/>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10:10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10:40</a:t>
              </a:r>
              <a:endParaRPr lang="en-US" b="1" dirty="0">
                <a:effectLst>
                  <a:outerShdw blurRad="38100" dist="38100" dir="2700000" algn="tl">
                    <a:srgbClr val="FFFFFF"/>
                  </a:outerShdw>
                </a:effectLst>
                <a:latin typeface="Arial" pitchFamily="34" charset="0"/>
              </a:endParaRPr>
            </a:p>
          </p:txBody>
        </p:sp>
      </p:grpSp>
      <p:sp>
        <p:nvSpPr>
          <p:cNvPr id="69" name="Line 21"/>
          <p:cNvSpPr>
            <a:spLocks noChangeShapeType="1"/>
          </p:cNvSpPr>
          <p:nvPr/>
        </p:nvSpPr>
        <p:spPr bwMode="auto">
          <a:xfrm>
            <a:off x="1238248" y="5867400"/>
            <a:ext cx="7154863" cy="0"/>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grpSp>
        <p:nvGrpSpPr>
          <p:cNvPr id="70" name="Group 10"/>
          <p:cNvGrpSpPr>
            <a:grpSpLocks/>
          </p:cNvGrpSpPr>
          <p:nvPr/>
        </p:nvGrpSpPr>
        <p:grpSpPr bwMode="auto">
          <a:xfrm>
            <a:off x="118797" y="6021723"/>
            <a:ext cx="1405203" cy="387259"/>
            <a:chOff x="804" y="2304"/>
            <a:chExt cx="1452" cy="448"/>
          </a:xfrm>
        </p:grpSpPr>
        <p:sp>
          <p:nvSpPr>
            <p:cNvPr id="71" name="Freeform 11"/>
            <p:cNvSpPr>
              <a:spLocks/>
            </p:cNvSpPr>
            <p:nvPr/>
          </p:nvSpPr>
          <p:spPr bwMode="gray">
            <a:xfrm>
              <a:off x="901" y="2562"/>
              <a:ext cx="1270" cy="190"/>
            </a:xfrm>
            <a:custGeom>
              <a:avLst/>
              <a:gdLst>
                <a:gd name="T0" fmla="*/ 363298 w 1120"/>
                <a:gd name="T1" fmla="*/ 2 h 252"/>
                <a:gd name="T2" fmla="*/ 361686 w 1120"/>
                <a:gd name="T3" fmla="*/ 2 h 252"/>
                <a:gd name="T4" fmla="*/ 356440 w 1120"/>
                <a:gd name="T5" fmla="*/ 2 h 252"/>
                <a:gd name="T6" fmla="*/ 348384 w 1120"/>
                <a:gd name="T7" fmla="*/ 2 h 252"/>
                <a:gd name="T8" fmla="*/ 336801 w 1120"/>
                <a:gd name="T9" fmla="*/ 2 h 252"/>
                <a:gd name="T10" fmla="*/ 321878 w 1120"/>
                <a:gd name="T11" fmla="*/ 2 h 252"/>
                <a:gd name="T12" fmla="*/ 304458 w 1120"/>
                <a:gd name="T13" fmla="*/ 2 h 252"/>
                <a:gd name="T14" fmla="*/ 284109 w 1120"/>
                <a:gd name="T15" fmla="*/ 2 h 252"/>
                <a:gd name="T16" fmla="*/ 261211 w 1120"/>
                <a:gd name="T17" fmla="*/ 2 h 252"/>
                <a:gd name="T18" fmla="*/ 236905 w 1120"/>
                <a:gd name="T19" fmla="*/ 2 h 252"/>
                <a:gd name="T20" fmla="*/ 209508 w 1120"/>
                <a:gd name="T21" fmla="*/ 2 h 252"/>
                <a:gd name="T22" fmla="*/ 179965 w 1120"/>
                <a:gd name="T23" fmla="*/ 2 h 252"/>
                <a:gd name="T24" fmla="*/ 150947 w 1120"/>
                <a:gd name="T25" fmla="*/ 2 h 252"/>
                <a:gd name="T26" fmla="*/ 124259 w 1120"/>
                <a:gd name="T27" fmla="*/ 2 h 252"/>
                <a:gd name="T28" fmla="*/ 99770 w 1120"/>
                <a:gd name="T29" fmla="*/ 2 h 252"/>
                <a:gd name="T30" fmla="*/ 77173 w 1120"/>
                <a:gd name="T31" fmla="*/ 2 h 252"/>
                <a:gd name="T32" fmla="*/ 57966 w 1120"/>
                <a:gd name="T33" fmla="*/ 2 h 252"/>
                <a:gd name="T34" fmla="*/ 40887 w 1120"/>
                <a:gd name="T35" fmla="*/ 2 h 252"/>
                <a:gd name="T36" fmla="*/ 26321 w 1120"/>
                <a:gd name="T37" fmla="*/ 2 h 252"/>
                <a:gd name="T38" fmla="*/ 14959 w 1120"/>
                <a:gd name="T39" fmla="*/ 2 h 252"/>
                <a:gd name="T40" fmla="*/ 6268 w 1120"/>
                <a:gd name="T41" fmla="*/ 2 h 252"/>
                <a:gd name="T42" fmla="*/ 1783 w 1120"/>
                <a:gd name="T43" fmla="*/ 2 h 252"/>
                <a:gd name="T44" fmla="*/ 0 w 1120"/>
                <a:gd name="T45" fmla="*/ 2 h 252"/>
                <a:gd name="T46" fmla="*/ 0 w 1120"/>
                <a:gd name="T47" fmla="*/ 2 h 252"/>
                <a:gd name="T48" fmla="*/ 181469 w 1120"/>
                <a:gd name="T49" fmla="*/ 0 h 252"/>
                <a:gd name="T50" fmla="*/ 363298 w 1120"/>
                <a:gd name="T51" fmla="*/ 2 h 252"/>
                <a:gd name="T52" fmla="*/ 363298 w 1120"/>
                <a:gd name="T53" fmla="*/ 2 h 252"/>
                <a:gd name="T54" fmla="*/ 363298 w 1120"/>
                <a:gd name="T55" fmla="*/ 2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20"/>
                <a:gd name="T85" fmla="*/ 0 h 252"/>
                <a:gd name="T86" fmla="*/ 1120 w 1120"/>
                <a:gd name="T87" fmla="*/ 252 h 25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000000"/>
            </a:solidFill>
            <a:ln>
              <a:noFill/>
            </a:ln>
            <a:extLst>
              <a:ext uri="{91240B29-F687-4F45-9708-019B960494DF}">
                <a14:hiddenLine xmlns:a14="http://schemas.microsoft.com/office/drawing/2010/main" w="0">
                  <a:solidFill>
                    <a:srgbClr val="000000"/>
                  </a:solidFill>
                  <a:round/>
                  <a:headEnd/>
                  <a:tailEnd/>
                </a14:hiddenLine>
              </a:ext>
            </a:extLst>
          </p:spPr>
          <p:txBody>
            <a:bodyPr/>
            <a:lstStyle/>
            <a:p>
              <a:endParaRPr lang="en-US"/>
            </a:p>
          </p:txBody>
        </p:sp>
        <p:sp>
          <p:nvSpPr>
            <p:cNvPr id="72" name="Rectangle 12"/>
            <p:cNvSpPr>
              <a:spLocks noChangeArrowheads="1"/>
            </p:cNvSpPr>
            <p:nvPr/>
          </p:nvSpPr>
          <p:spPr bwMode="gray">
            <a:xfrm>
              <a:off x="804" y="2304"/>
              <a:ext cx="1452" cy="393"/>
            </a:xfrm>
            <a:prstGeom prst="rect">
              <a:avLst/>
            </a:prstGeom>
            <a:gradFill rotWithShape="1">
              <a:gsLst>
                <a:gs pos="0">
                  <a:srgbClr val="0099CC">
                    <a:gamma/>
                    <a:tint val="36471"/>
                    <a:invGamma/>
                  </a:srgbClr>
                </a:gs>
                <a:gs pos="100000">
                  <a:srgbClr val="0099CC"/>
                </a:gs>
              </a:gsLst>
              <a:lin ang="2700000" scaled="1"/>
            </a:gradFill>
            <a:ln w="9525" algn="ctr">
              <a:noFill/>
              <a:miter lim="800000"/>
              <a:headEnd/>
              <a:tailEnd/>
            </a:ln>
            <a:effectLst/>
          </p:spPr>
          <p:txBody>
            <a:bodyPr wrap="none" anchor="ctr"/>
            <a:lstStyle/>
            <a:p>
              <a:pPr algn="ctr">
                <a:defRPr/>
              </a:pPr>
              <a:r>
                <a:rPr lang="en-US" b="1" dirty="0" smtClean="0">
                  <a:effectLst>
                    <a:outerShdw blurRad="38100" dist="38100" dir="2700000" algn="tl">
                      <a:srgbClr val="FFFFFF"/>
                    </a:outerShdw>
                  </a:effectLst>
                  <a:latin typeface="Arial" pitchFamily="34" charset="0"/>
                </a:rPr>
                <a:t>10:40 </a:t>
              </a:r>
              <a:r>
                <a:rPr lang="en-US" b="1" dirty="0">
                  <a:effectLst>
                    <a:outerShdw blurRad="38100" dist="38100" dir="2700000" algn="tl">
                      <a:srgbClr val="FFFFFF"/>
                    </a:outerShdw>
                  </a:effectLst>
                  <a:latin typeface="Arial" pitchFamily="34" charset="0"/>
                </a:rPr>
                <a:t>– </a:t>
              </a:r>
              <a:r>
                <a:rPr lang="en-US" b="1" dirty="0" smtClean="0">
                  <a:effectLst>
                    <a:outerShdw blurRad="38100" dist="38100" dir="2700000" algn="tl">
                      <a:srgbClr val="FFFFFF"/>
                    </a:outerShdw>
                  </a:effectLst>
                  <a:latin typeface="Arial" pitchFamily="34" charset="0"/>
                </a:rPr>
                <a:t>11:10</a:t>
              </a:r>
              <a:endParaRPr lang="en-US" b="1" dirty="0">
                <a:effectLst>
                  <a:outerShdw blurRad="38100" dist="38100" dir="2700000" algn="tl">
                    <a:srgbClr val="FFFFFF"/>
                  </a:outerShdw>
                </a:effectLst>
                <a:latin typeface="Arial" pitchFamily="34" charset="0"/>
              </a:endParaRPr>
            </a:p>
          </p:txBody>
        </p:sp>
      </p:grpSp>
      <p:sp>
        <p:nvSpPr>
          <p:cNvPr id="74" name="Line 21"/>
          <p:cNvSpPr>
            <a:spLocks noChangeShapeType="1"/>
          </p:cNvSpPr>
          <p:nvPr/>
        </p:nvSpPr>
        <p:spPr bwMode="auto">
          <a:xfrm>
            <a:off x="1238249" y="6477000"/>
            <a:ext cx="7154863" cy="0"/>
          </a:xfrm>
          <a:prstGeom prst="line">
            <a:avLst/>
          </a:prstGeom>
          <a:noFill/>
          <a:ln w="38100" cap="rnd">
            <a:solidFill>
              <a:srgbClr val="0070C0"/>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a:p>
        </p:txBody>
      </p:sp>
      <p:sp>
        <p:nvSpPr>
          <p:cNvPr id="75" name="Text Box 23"/>
          <p:cNvSpPr txBox="1">
            <a:spLocks noChangeArrowheads="1"/>
          </p:cNvSpPr>
          <p:nvPr/>
        </p:nvSpPr>
        <p:spPr bwMode="auto">
          <a:xfrm>
            <a:off x="1600200" y="3458963"/>
            <a:ext cx="547034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latin typeface="Times New Roman" pitchFamily="18" charset="0"/>
                <a:cs typeface="Times New Roman" pitchFamily="18" charset="0"/>
              </a:rPr>
              <a:t>Khoa Khoa học cơ bản – Bà Trần Kim Thu Liễu</a:t>
            </a:r>
            <a:endParaRPr lang="en-US" sz="2000" b="1" dirty="0">
              <a:latin typeface="Times New Roman" pitchFamily="18" charset="0"/>
              <a:cs typeface="Times New Roman" pitchFamily="18" charset="0"/>
            </a:endParaRPr>
          </a:p>
        </p:txBody>
      </p:sp>
      <p:sp>
        <p:nvSpPr>
          <p:cNvPr id="76" name="Text Box 23"/>
          <p:cNvSpPr txBox="1">
            <a:spLocks noChangeArrowheads="1"/>
          </p:cNvSpPr>
          <p:nvPr/>
        </p:nvSpPr>
        <p:spPr bwMode="auto">
          <a:xfrm>
            <a:off x="1600200" y="968514"/>
            <a:ext cx="704391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000" b="1" dirty="0" smtClean="0">
                <a:solidFill>
                  <a:srgbClr val="FF0000"/>
                </a:solidFill>
                <a:latin typeface="Times New Roman" pitchFamily="18" charset="0"/>
                <a:cs typeface="Times New Roman" pitchFamily="18" charset="0"/>
              </a:rPr>
              <a:t>T</a:t>
            </a:r>
            <a:r>
              <a:rPr lang="vi-VN" sz="2000" b="1" dirty="0" smtClean="0">
                <a:solidFill>
                  <a:srgbClr val="FF0000"/>
                </a:solidFill>
                <a:latin typeface="Times New Roman" pitchFamily="18" charset="0"/>
                <a:cs typeface="Times New Roman" pitchFamily="18" charset="0"/>
              </a:rPr>
              <a:t>ổng </a:t>
            </a:r>
            <a:r>
              <a:rPr lang="vi-VN" sz="2000" b="1" dirty="0">
                <a:solidFill>
                  <a:srgbClr val="FF0000"/>
                </a:solidFill>
                <a:latin typeface="Times New Roman" pitchFamily="18" charset="0"/>
                <a:cs typeface="Times New Roman" pitchFamily="18" charset="0"/>
              </a:rPr>
              <a:t>kết </a:t>
            </a:r>
            <a:r>
              <a:rPr lang="en-US" sz="2000" b="1" dirty="0" err="1" smtClean="0">
                <a:solidFill>
                  <a:srgbClr val="FF0000"/>
                </a:solidFill>
                <a:latin typeface="Times New Roman" pitchFamily="18" charset="0"/>
                <a:cs typeface="Times New Roman" pitchFamily="18" charset="0"/>
              </a:rPr>
              <a:t>hoạt</a:t>
            </a:r>
            <a:r>
              <a:rPr lang="en-US" sz="2000" b="1" dirty="0" smtClean="0">
                <a:solidFill>
                  <a:srgbClr val="FF0000"/>
                </a:solidFill>
                <a:latin typeface="Times New Roman" pitchFamily="18" charset="0"/>
                <a:cs typeface="Times New Roman" pitchFamily="18" charset="0"/>
              </a:rPr>
              <a:t> </a:t>
            </a:r>
            <a:r>
              <a:rPr lang="vi-VN" sz="2000" b="1" dirty="0" smtClean="0">
                <a:solidFill>
                  <a:srgbClr val="FF0000"/>
                </a:solidFill>
                <a:latin typeface="Times New Roman" pitchFamily="18" charset="0"/>
                <a:cs typeface="Times New Roman" pitchFamily="18" charset="0"/>
              </a:rPr>
              <a:t>động </a:t>
            </a:r>
            <a:r>
              <a:rPr lang="en-US" sz="2000" b="1" dirty="0" smtClean="0">
                <a:solidFill>
                  <a:srgbClr val="FF0000"/>
                </a:solidFill>
                <a:latin typeface="Times New Roman" pitchFamily="18" charset="0"/>
                <a:cs typeface="Times New Roman" pitchFamily="18" charset="0"/>
              </a:rPr>
              <a:t>KH&amp;CN NH </a:t>
            </a:r>
            <a:r>
              <a:rPr lang="vi-VN" sz="2000" b="1" dirty="0" smtClean="0">
                <a:solidFill>
                  <a:srgbClr val="FF0000"/>
                </a:solidFill>
                <a:latin typeface="Times New Roman" pitchFamily="18" charset="0"/>
                <a:cs typeface="Times New Roman" pitchFamily="18" charset="0"/>
              </a:rPr>
              <a:t>2014-2015 </a:t>
            </a:r>
            <a:r>
              <a:rPr lang="vi-VN" sz="2000" b="1" dirty="0">
                <a:solidFill>
                  <a:srgbClr val="FF0000"/>
                </a:solidFill>
                <a:latin typeface="Times New Roman" pitchFamily="18" charset="0"/>
                <a:cs typeface="Times New Roman" pitchFamily="18" charset="0"/>
              </a:rPr>
              <a:t>và </a:t>
            </a:r>
            <a:r>
              <a:rPr lang="vi-VN" sz="2000" b="1" dirty="0" smtClean="0">
                <a:solidFill>
                  <a:srgbClr val="FF0000"/>
                </a:solidFill>
                <a:latin typeface="Times New Roman" pitchFamily="18" charset="0"/>
                <a:cs typeface="Times New Roman" pitchFamily="18" charset="0"/>
              </a:rPr>
              <a:t>nhiệm </a:t>
            </a:r>
            <a:r>
              <a:rPr lang="vi-VN" sz="2000" b="1" dirty="0">
                <a:solidFill>
                  <a:srgbClr val="FF0000"/>
                </a:solidFill>
                <a:latin typeface="Times New Roman" pitchFamily="18" charset="0"/>
                <a:cs typeface="Times New Roman" pitchFamily="18" charset="0"/>
              </a:rPr>
              <a:t>vụ </a:t>
            </a:r>
            <a:r>
              <a:rPr lang="en-US" sz="2000" b="1" dirty="0" smtClean="0">
                <a:solidFill>
                  <a:srgbClr val="FF0000"/>
                </a:solidFill>
                <a:latin typeface="Times New Roman" pitchFamily="18" charset="0"/>
                <a:cs typeface="Times New Roman" pitchFamily="18" charset="0"/>
              </a:rPr>
              <a:t>NH </a:t>
            </a:r>
            <a:r>
              <a:rPr lang="vi-VN" sz="2000" b="1" dirty="0" smtClean="0">
                <a:solidFill>
                  <a:srgbClr val="FF0000"/>
                </a:solidFill>
                <a:latin typeface="Times New Roman" pitchFamily="18" charset="0"/>
                <a:cs typeface="Times New Roman" pitchFamily="18" charset="0"/>
              </a:rPr>
              <a:t>2015-2016 </a:t>
            </a:r>
            <a:r>
              <a:rPr lang="vi-VN" sz="2000" b="1" dirty="0">
                <a:solidFill>
                  <a:srgbClr val="FF0000"/>
                </a:solidFill>
                <a:latin typeface="Times New Roman" pitchFamily="18" charset="0"/>
                <a:cs typeface="Times New Roman" pitchFamily="18" charset="0"/>
              </a:rPr>
              <a:t>– Các trưởng khoa và </a:t>
            </a:r>
            <a:r>
              <a:rPr lang="vi-VN" sz="2000" b="1" dirty="0" smtClean="0">
                <a:solidFill>
                  <a:srgbClr val="FF0000"/>
                </a:solidFill>
                <a:latin typeface="Times New Roman" pitchFamily="18" charset="0"/>
                <a:cs typeface="Times New Roman" pitchFamily="18" charset="0"/>
              </a:rPr>
              <a:t>T</a:t>
            </a:r>
            <a:r>
              <a:rPr lang="en-US" sz="2000" b="1" dirty="0" smtClean="0">
                <a:solidFill>
                  <a:srgbClr val="FF0000"/>
                </a:solidFill>
                <a:latin typeface="Times New Roman" pitchFamily="18" charset="0"/>
                <a:cs typeface="Times New Roman" pitchFamily="18" charset="0"/>
              </a:rPr>
              <a:t>P.</a:t>
            </a:r>
            <a:r>
              <a:rPr lang="vi-VN" sz="2000" b="1" dirty="0" smtClean="0">
                <a:solidFill>
                  <a:srgbClr val="FF0000"/>
                </a:solidFill>
                <a:latin typeface="Times New Roman" pitchFamily="18" charset="0"/>
                <a:cs typeface="Times New Roman" pitchFamily="18" charset="0"/>
              </a:rPr>
              <a:t> </a:t>
            </a:r>
            <a:r>
              <a:rPr lang="en-US" sz="2000" b="1" dirty="0" smtClean="0">
                <a:solidFill>
                  <a:srgbClr val="FF0000"/>
                </a:solidFill>
                <a:latin typeface="Times New Roman" pitchFamily="18" charset="0"/>
                <a:cs typeface="Times New Roman" pitchFamily="18" charset="0"/>
              </a:rPr>
              <a:t>KHCN &amp; QHQT</a:t>
            </a:r>
            <a:endParaRPr lang="en-US" sz="2000" b="1" dirty="0">
              <a:solidFill>
                <a:srgbClr val="FF0000"/>
              </a:solidFill>
              <a:latin typeface="Times New Roman" pitchFamily="18" charset="0"/>
              <a:cs typeface="Times New Roman" pitchFamily="18" charset="0"/>
            </a:endParaRPr>
          </a:p>
        </p:txBody>
      </p:sp>
      <p:sp>
        <p:nvSpPr>
          <p:cNvPr id="77" name="Text Box 23"/>
          <p:cNvSpPr txBox="1">
            <a:spLocks noChangeArrowheads="1"/>
          </p:cNvSpPr>
          <p:nvPr/>
        </p:nvSpPr>
        <p:spPr bwMode="auto">
          <a:xfrm>
            <a:off x="1600200" y="1752600"/>
            <a:ext cx="50443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smtClean="0">
                <a:latin typeface="Times New Roman" pitchFamily="18" charset="0"/>
                <a:cs typeface="Times New Roman" pitchFamily="18" charset="0"/>
              </a:rPr>
              <a:t>Khoa CN Động </a:t>
            </a:r>
            <a:r>
              <a:rPr lang="vi-VN" sz="2000" b="1" dirty="0">
                <a:latin typeface="Times New Roman" pitchFamily="18" charset="0"/>
                <a:cs typeface="Times New Roman" pitchFamily="18" charset="0"/>
              </a:rPr>
              <a:t>lực – Ông Nguyễn </a:t>
            </a:r>
            <a:r>
              <a:rPr lang="vi-VN" sz="2000" b="1" dirty="0" smtClean="0">
                <a:latin typeface="Times New Roman" pitchFamily="18" charset="0"/>
                <a:cs typeface="Times New Roman" pitchFamily="18" charset="0"/>
              </a:rPr>
              <a:t>Anh Tuấn</a:t>
            </a:r>
            <a:endParaRPr lang="en-US" sz="2000" b="1" dirty="0">
              <a:latin typeface="Times New Roman" pitchFamily="18" charset="0"/>
              <a:cs typeface="Times New Roman" pitchFamily="18" charset="0"/>
            </a:endParaRPr>
          </a:p>
        </p:txBody>
      </p:sp>
      <p:sp>
        <p:nvSpPr>
          <p:cNvPr id="78" name="Text Box 24"/>
          <p:cNvSpPr txBox="1">
            <a:spLocks noChangeArrowheads="1"/>
          </p:cNvSpPr>
          <p:nvPr/>
        </p:nvSpPr>
        <p:spPr bwMode="auto">
          <a:xfrm>
            <a:off x="1600200" y="2286000"/>
            <a:ext cx="523983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latin typeface="Times New Roman" pitchFamily="18" charset="0"/>
                <a:cs typeface="Times New Roman" pitchFamily="18" charset="0"/>
              </a:rPr>
              <a:t>Khoa </a:t>
            </a:r>
            <a:r>
              <a:rPr lang="vi-VN" sz="2000" b="1" dirty="0" smtClean="0">
                <a:latin typeface="Times New Roman" pitchFamily="18" charset="0"/>
                <a:cs typeface="Times New Roman" pitchFamily="18" charset="0"/>
              </a:rPr>
              <a:t>CN Cơ </a:t>
            </a:r>
            <a:r>
              <a:rPr lang="vi-VN" sz="2000" b="1" dirty="0">
                <a:latin typeface="Times New Roman" pitchFamily="18" charset="0"/>
                <a:cs typeface="Times New Roman" pitchFamily="18" charset="0"/>
              </a:rPr>
              <a:t>khí – Ông </a:t>
            </a:r>
            <a:r>
              <a:rPr lang="vi-VN" sz="2000" b="1" dirty="0" smtClean="0">
                <a:latin typeface="Times New Roman" pitchFamily="18" charset="0"/>
                <a:cs typeface="Times New Roman" pitchFamily="18" charset="0"/>
              </a:rPr>
              <a:t>Chung Trần Thế Vinh</a:t>
            </a:r>
            <a:endParaRPr lang="en-US" sz="2000" b="1" dirty="0">
              <a:latin typeface="Times New Roman" pitchFamily="18" charset="0"/>
              <a:cs typeface="Times New Roman" pitchFamily="18" charset="0"/>
            </a:endParaRPr>
          </a:p>
        </p:txBody>
      </p:sp>
      <p:sp>
        <p:nvSpPr>
          <p:cNvPr id="79" name="Text Box 23"/>
          <p:cNvSpPr txBox="1">
            <a:spLocks noChangeArrowheads="1"/>
          </p:cNvSpPr>
          <p:nvPr/>
        </p:nvSpPr>
        <p:spPr bwMode="auto">
          <a:xfrm>
            <a:off x="1604046" y="2696963"/>
            <a:ext cx="58867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sz="2000" b="1" dirty="0" err="1">
                <a:latin typeface="Times New Roman" pitchFamily="18" charset="0"/>
                <a:cs typeface="Times New Roman" pitchFamily="18" charset="0"/>
              </a:rPr>
              <a:t>Khoa</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Công</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nghệ</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thông</a:t>
            </a:r>
            <a:r>
              <a:rPr lang="en-US" sz="2000" b="1" dirty="0">
                <a:latin typeface="Times New Roman" pitchFamily="18" charset="0"/>
                <a:cs typeface="Times New Roman" pitchFamily="18" charset="0"/>
              </a:rPr>
              <a:t> </a:t>
            </a:r>
            <a:r>
              <a:rPr lang="en-US" sz="2000" b="1" dirty="0" smtClean="0">
                <a:latin typeface="Times New Roman" pitchFamily="18" charset="0"/>
                <a:cs typeface="Times New Roman" pitchFamily="18" charset="0"/>
              </a:rPr>
              <a:t>tin – </a:t>
            </a:r>
            <a:r>
              <a:rPr lang="en-US" sz="2000" b="1" dirty="0" err="1" smtClean="0">
                <a:latin typeface="Times New Roman" pitchFamily="18" charset="0"/>
                <a:cs typeface="Times New Roman" pitchFamily="18" charset="0"/>
              </a:rPr>
              <a:t>Ông</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Nguyễn</a:t>
            </a:r>
            <a:r>
              <a:rPr lang="en-US" sz="2000" b="1" dirty="0" smtClean="0">
                <a:latin typeface="Times New Roman" pitchFamily="18" charset="0"/>
                <a:cs typeface="Times New Roman" pitchFamily="18" charset="0"/>
              </a:rPr>
              <a:t> </a:t>
            </a:r>
            <a:r>
              <a:rPr lang="en-US" sz="2000" b="1" dirty="0" err="1" smtClean="0">
                <a:latin typeface="Times New Roman" pitchFamily="18" charset="0"/>
                <a:cs typeface="Times New Roman" pitchFamily="18" charset="0"/>
              </a:rPr>
              <a:t>Văn</a:t>
            </a:r>
            <a:r>
              <a:rPr lang="en-US" sz="2000" b="1" dirty="0" smtClean="0">
                <a:latin typeface="Times New Roman" pitchFamily="18" charset="0"/>
                <a:cs typeface="Times New Roman" pitchFamily="18" charset="0"/>
              </a:rPr>
              <a:t> Minh</a:t>
            </a:r>
            <a:endParaRPr lang="en-US" sz="2000" b="1" dirty="0">
              <a:latin typeface="Times New Roman" pitchFamily="18" charset="0"/>
              <a:cs typeface="Times New Roman" pitchFamily="18" charset="0"/>
            </a:endParaRPr>
          </a:p>
        </p:txBody>
      </p:sp>
      <p:sp>
        <p:nvSpPr>
          <p:cNvPr id="80" name="Text Box 23"/>
          <p:cNvSpPr txBox="1">
            <a:spLocks noChangeArrowheads="1"/>
          </p:cNvSpPr>
          <p:nvPr/>
        </p:nvSpPr>
        <p:spPr bwMode="auto">
          <a:xfrm>
            <a:off x="1600200" y="3097073"/>
            <a:ext cx="658674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latin typeface="Times New Roman" pitchFamily="18" charset="0"/>
                <a:cs typeface="Times New Roman" pitchFamily="18" charset="0"/>
              </a:rPr>
              <a:t>Khoa Công nghệ may – TT– Bà Trương Việt Khánh Trang</a:t>
            </a:r>
            <a:endParaRPr lang="en-US" sz="2000" b="1" dirty="0">
              <a:latin typeface="Times New Roman" pitchFamily="18" charset="0"/>
              <a:cs typeface="Times New Roman" pitchFamily="18" charset="0"/>
            </a:endParaRPr>
          </a:p>
        </p:txBody>
      </p:sp>
      <p:sp>
        <p:nvSpPr>
          <p:cNvPr id="81" name="Text Box 23"/>
          <p:cNvSpPr txBox="1">
            <a:spLocks noChangeArrowheads="1"/>
          </p:cNvSpPr>
          <p:nvPr/>
        </p:nvSpPr>
        <p:spPr bwMode="auto">
          <a:xfrm>
            <a:off x="1600200" y="3943290"/>
            <a:ext cx="522309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latin typeface="Times New Roman" pitchFamily="18" charset="0"/>
                <a:cs typeface="Times New Roman" pitchFamily="18" charset="0"/>
              </a:rPr>
              <a:t>Khoa </a:t>
            </a:r>
            <a:r>
              <a:rPr lang="vi-VN" sz="2000" b="1" dirty="0" smtClean="0">
                <a:latin typeface="Times New Roman" pitchFamily="18" charset="0"/>
                <a:cs typeface="Times New Roman" pitchFamily="18" charset="0"/>
              </a:rPr>
              <a:t>CN Điện </a:t>
            </a:r>
            <a:r>
              <a:rPr lang="vi-VN" sz="2000" b="1" dirty="0">
                <a:latin typeface="Times New Roman" pitchFamily="18" charset="0"/>
                <a:cs typeface="Times New Roman" pitchFamily="18" charset="0"/>
              </a:rPr>
              <a:t>– Điện tử - </a:t>
            </a:r>
            <a:r>
              <a:rPr lang="vi-VN" sz="2000" b="1" dirty="0" smtClean="0">
                <a:latin typeface="Times New Roman" pitchFamily="18" charset="0"/>
                <a:cs typeface="Times New Roman" pitchFamily="18" charset="0"/>
              </a:rPr>
              <a:t>Ông Châu Văn Bảo</a:t>
            </a:r>
            <a:endParaRPr lang="en-US" sz="2000" b="1" dirty="0">
              <a:latin typeface="Times New Roman" pitchFamily="18" charset="0"/>
              <a:cs typeface="Times New Roman" pitchFamily="18" charset="0"/>
            </a:endParaRPr>
          </a:p>
        </p:txBody>
      </p:sp>
      <p:sp>
        <p:nvSpPr>
          <p:cNvPr id="82" name="Text Box 23"/>
          <p:cNvSpPr txBox="1">
            <a:spLocks noChangeArrowheads="1"/>
          </p:cNvSpPr>
          <p:nvPr/>
        </p:nvSpPr>
        <p:spPr bwMode="auto">
          <a:xfrm>
            <a:off x="1619249" y="4419600"/>
            <a:ext cx="287771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latin typeface="Times New Roman" pitchFamily="18" charset="0"/>
                <a:cs typeface="Times New Roman" pitchFamily="18" charset="0"/>
              </a:rPr>
              <a:t>Khoa Lý Luận Chính trị</a:t>
            </a:r>
            <a:endParaRPr lang="en-US" sz="2000" b="1" dirty="0">
              <a:latin typeface="Times New Roman" pitchFamily="18" charset="0"/>
              <a:cs typeface="Times New Roman" pitchFamily="18" charset="0"/>
            </a:endParaRPr>
          </a:p>
        </p:txBody>
      </p:sp>
      <p:sp>
        <p:nvSpPr>
          <p:cNvPr id="83" name="Text Box 23"/>
          <p:cNvSpPr txBox="1">
            <a:spLocks noChangeArrowheads="1"/>
          </p:cNvSpPr>
          <p:nvPr/>
        </p:nvSpPr>
        <p:spPr bwMode="auto">
          <a:xfrm>
            <a:off x="1617751" y="4933890"/>
            <a:ext cx="66880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solidFill>
                  <a:srgbClr val="FF0000"/>
                </a:solidFill>
                <a:latin typeface="Times New Roman" pitchFamily="18" charset="0"/>
                <a:cs typeface="Times New Roman" pitchFamily="18" charset="0"/>
              </a:rPr>
              <a:t>Phương hướng nhiệm vụ năm học </a:t>
            </a:r>
            <a:r>
              <a:rPr lang="vi-VN" sz="2000" b="1" dirty="0" smtClean="0">
                <a:solidFill>
                  <a:srgbClr val="FF0000"/>
                </a:solidFill>
                <a:latin typeface="Times New Roman" pitchFamily="18" charset="0"/>
                <a:cs typeface="Times New Roman" pitchFamily="18" charset="0"/>
              </a:rPr>
              <a:t>2015-2016 </a:t>
            </a:r>
            <a:r>
              <a:rPr lang="vi-VN" sz="2000" b="1" dirty="0">
                <a:solidFill>
                  <a:srgbClr val="FF0000"/>
                </a:solidFill>
                <a:latin typeface="Times New Roman" pitchFamily="18" charset="0"/>
                <a:cs typeface="Times New Roman" pitchFamily="18" charset="0"/>
              </a:rPr>
              <a:t>và các chỉ tiêu</a:t>
            </a:r>
            <a:endParaRPr lang="en-US" sz="2000" b="1" dirty="0">
              <a:solidFill>
                <a:srgbClr val="FF0000"/>
              </a:solidFill>
              <a:latin typeface="Times New Roman" pitchFamily="18" charset="0"/>
              <a:cs typeface="Times New Roman" pitchFamily="18" charset="0"/>
            </a:endParaRPr>
          </a:p>
        </p:txBody>
      </p:sp>
      <p:sp>
        <p:nvSpPr>
          <p:cNvPr id="84" name="Text Box 23"/>
          <p:cNvSpPr txBox="1">
            <a:spLocks noChangeArrowheads="1"/>
          </p:cNvSpPr>
          <p:nvPr/>
        </p:nvSpPr>
        <p:spPr bwMode="auto">
          <a:xfrm>
            <a:off x="1607789" y="5391090"/>
            <a:ext cx="624081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solidFill>
                  <a:srgbClr val="FF0000"/>
                </a:solidFill>
                <a:latin typeface="Times New Roman" pitchFamily="18" charset="0"/>
                <a:cs typeface="Times New Roman" pitchFamily="18" charset="0"/>
              </a:rPr>
              <a:t>Ý kiến đóng góp về phương hướng nhiệm vụ và chỉ tiêu</a:t>
            </a:r>
            <a:endParaRPr lang="en-US" sz="2000" b="1" dirty="0">
              <a:solidFill>
                <a:srgbClr val="FF0000"/>
              </a:solidFill>
              <a:latin typeface="Times New Roman" pitchFamily="18" charset="0"/>
              <a:cs typeface="Times New Roman" pitchFamily="18" charset="0"/>
            </a:endParaRPr>
          </a:p>
        </p:txBody>
      </p:sp>
      <p:sp>
        <p:nvSpPr>
          <p:cNvPr id="85" name="Text Box 23"/>
          <p:cNvSpPr txBox="1">
            <a:spLocks noChangeArrowheads="1"/>
          </p:cNvSpPr>
          <p:nvPr/>
        </p:nvSpPr>
        <p:spPr bwMode="auto">
          <a:xfrm>
            <a:off x="1600200" y="6000690"/>
            <a:ext cx="575029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vi-VN" sz="2000" b="1" dirty="0">
                <a:solidFill>
                  <a:srgbClr val="FF0000"/>
                </a:solidFill>
                <a:latin typeface="Times New Roman" pitchFamily="18" charset="0"/>
                <a:cs typeface="Times New Roman" pitchFamily="18" charset="0"/>
              </a:rPr>
              <a:t>Chủ tọa kết luận và kết thúc chương trình tổng kết</a:t>
            </a:r>
            <a:endParaRPr lang="en-US" sz="20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41920507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0"/>
            <a:ext cx="7391400" cy="1981200"/>
          </a:xfrm>
        </p:spPr>
        <p:txBody>
          <a:bodyPr>
            <a:normAutofit fontScale="90000"/>
          </a:bodyPr>
          <a:lstStyle/>
          <a:p>
            <a:pPr algn="ctr">
              <a:spcBef>
                <a:spcPts val="0"/>
              </a:spcBef>
            </a:pPr>
            <a:r>
              <a:rPr lang="en-US" sz="36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TỔNG KẾT HOẠT ĐỘNG </a:t>
            </a:r>
            <a:br>
              <a:rPr lang="en-US" sz="36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br>
            <a:r>
              <a:rPr lang="en-US" sz="36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KHOA HỌC VÀ CÔNG NGHỆ</a:t>
            </a:r>
            <a:br>
              <a:rPr lang="en-US" sz="36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br>
            <a:r>
              <a:rPr lang="en-US" sz="36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NĂM HỌC </a:t>
            </a:r>
            <a:r>
              <a:rPr lang="en-US" sz="3600" b="1"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2014-2015 CỦA </a:t>
            </a:r>
            <a:br>
              <a:rPr lang="en-US" sz="3600" b="1"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br>
            <a:r>
              <a:rPr lang="en-US" sz="3600" b="1"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NHÀ TRƯỜNG</a:t>
            </a:r>
            <a:endParaRPr lang="en-US" sz="3600" dirty="0">
              <a:effectLst>
                <a:outerShdw blurRad="38100" dist="38100" dir="2700000" algn="tl">
                  <a:srgbClr val="000000">
                    <a:alpha val="43137"/>
                  </a:srgbClr>
                </a:outerShdw>
              </a:effectLst>
              <a:latin typeface="Tahoma" pitchFamily="34" charset="0"/>
              <a:cs typeface="Tahoma" pitchFamily="34" charset="0"/>
            </a:endParaRPr>
          </a:p>
        </p:txBody>
      </p:sp>
    </p:spTree>
    <p:extLst>
      <p:ext uri="{BB962C8B-B14F-4D97-AF65-F5344CB8AC3E}">
        <p14:creationId xmlns:p14="http://schemas.microsoft.com/office/powerpoint/2010/main" val="1158433466"/>
      </p:ext>
    </p:extLst>
  </p:cSld>
  <p:clrMapOvr>
    <a:masterClrMapping/>
  </p:clrMapOvr>
  <mc:AlternateContent xmlns:mc="http://schemas.openxmlformats.org/markup-compatibility/2006" xmlns:p14="http://schemas.microsoft.com/office/powerpoint/2010/main">
    <mc:Choice Requires="p14">
      <p:transition spd="slow" p14:dur="2500">
        <p14:vortex/>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354147" y="1831707"/>
            <a:ext cx="8670963" cy="846386"/>
          </a:xfrm>
          <a:prstGeom prst="rect">
            <a:avLst/>
          </a:prstGeom>
          <a:noFill/>
        </p:spPr>
        <p:txBody>
          <a:bodyPr wrap="none" rtlCol="0">
            <a:spAutoFit/>
          </a:bodyPr>
          <a:lstStyle/>
          <a:p>
            <a:r>
              <a:rPr lang="en-US" sz="25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Tổng</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kinh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phí</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b="1" dirty="0">
                <a:latin typeface="Times New Roman" pitchFamily="18" charset="0"/>
                <a:cs typeface="Times New Roman" pitchFamily="18" charset="0"/>
              </a:rPr>
              <a:t>8.200.000 </a:t>
            </a:r>
            <a:r>
              <a:rPr lang="en-US" sz="2400" b="1" dirty="0" err="1">
                <a:latin typeface="Times New Roman" pitchFamily="18" charset="0"/>
                <a:cs typeface="Times New Roman" pitchFamily="18" charset="0"/>
              </a:rPr>
              <a:t>đồng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b="1" dirty="0" smtClean="0">
                <a:latin typeface="Times New Roman" pitchFamily="18" charset="0"/>
                <a:cs typeface="Times New Roman" pitchFamily="18" charset="0"/>
              </a:rPr>
              <a:t>1.540 </a:t>
            </a:r>
            <a:r>
              <a:rPr lang="en-US" sz="2400" b="1" dirty="0" err="1" smtClean="0">
                <a:latin typeface="Times New Roman" pitchFamily="18" charset="0"/>
                <a:cs typeface="Times New Roman" pitchFamily="18" charset="0"/>
              </a:rPr>
              <a:t>giờ</a:t>
            </a:r>
            <a:r>
              <a:rPr lang="en-US" sz="2400" b="1"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hoạt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động</a:t>
            </a:r>
            <a:endParaRPr lang="en-US" sz="2400" dirty="0" smtClean="0">
              <a:latin typeface="Times New Roman" pitchFamily="18" charset="0"/>
              <a:cs typeface="Times New Roman" pitchFamily="18" charset="0"/>
            </a:endParaRPr>
          </a:p>
          <a:p>
            <a:r>
              <a:rPr lang="en-US" sz="2400" dirty="0" smtClean="0">
                <a:latin typeface="Times New Roman" pitchFamily="18" charset="0"/>
                <a:cs typeface="Times New Roman" pitchFamily="18" charset="0"/>
              </a:rPr>
              <a:t>KH&amp;CN</a:t>
            </a:r>
            <a:endParaRPr lang="en-US" sz="2400" dirty="0">
              <a:latin typeface="Times New Roman" pitchFamily="18" charset="0"/>
              <a:cs typeface="Times New Roman" pitchFamily="18" charset="0"/>
            </a:endParaRPr>
          </a:p>
        </p:txBody>
      </p:sp>
      <p:sp>
        <p:nvSpPr>
          <p:cNvPr id="9" name="Title 17"/>
          <p:cNvSpPr txBox="1">
            <a:spLocks/>
          </p:cNvSpPr>
          <p:nvPr/>
        </p:nvSpPr>
        <p:spPr>
          <a:xfrm>
            <a:off x="0" y="37681"/>
            <a:ext cx="9144000" cy="685800"/>
          </a:xfrm>
          <a:prstGeom prst="rect">
            <a:avLst/>
          </a:prstGeom>
        </p:spPr>
        <p:txBody>
          <a:bodyPr vert="horz" wrap="square" lIns="91440" tIns="45720" rIns="91440" bIns="0" rtlCol="0" anchor="ctr">
            <a:normAutofit/>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en-US" dirty="0" smtClean="0">
                <a:solidFill>
                  <a:srgbClr val="FF0000"/>
                </a:solidFill>
                <a:latin typeface="Times New Roman" pitchFamily="18" charset="0"/>
                <a:ea typeface="+mn-ea"/>
                <a:cs typeface="Times New Roman" pitchFamily="18" charset="0"/>
              </a:rPr>
              <a:t>HOẠT ĐỘNG KH &amp; CN NHÀ TRƯỜNG</a:t>
            </a:r>
            <a:endParaRPr lang="en-US" dirty="0">
              <a:solidFill>
                <a:srgbClr val="FF0000"/>
              </a:solidFill>
              <a:latin typeface="Times New Roman" pitchFamily="18" charset="0"/>
              <a:cs typeface="Times New Roman" pitchFamily="18" charset="0"/>
            </a:endParaRPr>
          </a:p>
        </p:txBody>
      </p:sp>
      <p:sp>
        <p:nvSpPr>
          <p:cNvPr id="7" name="TextBox 6"/>
          <p:cNvSpPr txBox="1"/>
          <p:nvPr/>
        </p:nvSpPr>
        <p:spPr>
          <a:xfrm>
            <a:off x="355284" y="914400"/>
            <a:ext cx="4225837" cy="477054"/>
          </a:xfrm>
          <a:prstGeom prst="rect">
            <a:avLst/>
          </a:prstGeom>
          <a:noFill/>
        </p:spPr>
        <p:txBody>
          <a:bodyPr wrap="none" rtlCol="0">
            <a:spAutoFit/>
          </a:bodyPr>
          <a:lstStyle/>
          <a:p>
            <a:r>
              <a:rPr lang="en-US" sz="2500" b="1" dirty="0" smtClean="0">
                <a:latin typeface="Times New Roman" pitchFamily="18" charset="0"/>
                <a:cs typeface="Times New Roman" pitchFamily="18" charset="0"/>
              </a:rPr>
              <a:t>1. </a:t>
            </a:r>
            <a:r>
              <a:rPr lang="en-US" sz="2500" b="1" dirty="0" err="1" smtClean="0">
                <a:latin typeface="Times New Roman" pitchFamily="18" charset="0"/>
                <a:cs typeface="Times New Roman" pitchFamily="18" charset="0"/>
              </a:rPr>
              <a:t>Đề</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tài</a:t>
            </a:r>
            <a:r>
              <a:rPr lang="en-US" sz="2500" b="1" dirty="0" smtClean="0">
                <a:latin typeface="Times New Roman" pitchFamily="18" charset="0"/>
                <a:cs typeface="Times New Roman" pitchFamily="18" charset="0"/>
              </a:rPr>
              <a:t> KH&amp;CN </a:t>
            </a:r>
            <a:r>
              <a:rPr lang="en-US" sz="2500" b="1" dirty="0" err="1" smtClean="0">
                <a:latin typeface="Times New Roman" pitchFamily="18" charset="0"/>
                <a:cs typeface="Times New Roman" pitchFamily="18" charset="0"/>
              </a:rPr>
              <a:t>cấp</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trường</a:t>
            </a:r>
            <a:endParaRPr lang="en-US" sz="2400" b="1" dirty="0">
              <a:latin typeface="Times New Roman" pitchFamily="18" charset="0"/>
              <a:cs typeface="Times New Roman" pitchFamily="18" charset="0"/>
            </a:endParaRPr>
          </a:p>
        </p:txBody>
      </p:sp>
      <p:sp>
        <p:nvSpPr>
          <p:cNvPr id="8" name="TextBox 7"/>
          <p:cNvSpPr txBox="1"/>
          <p:nvPr/>
        </p:nvSpPr>
        <p:spPr>
          <a:xfrm>
            <a:off x="360971" y="1391454"/>
            <a:ext cx="4571316" cy="461665"/>
          </a:xfrm>
          <a:prstGeom prst="rect">
            <a:avLst/>
          </a:prstGeom>
          <a:noFill/>
        </p:spPr>
        <p:txBody>
          <a:bodyPr wrap="none" rtlCol="0">
            <a:spAutoFit/>
          </a:bodyPr>
          <a:lstStyle/>
          <a:p>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Tổng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số</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đề</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tài</a:t>
            </a:r>
            <a:r>
              <a:rPr lang="en-US" sz="2400" dirty="0" smtClean="0">
                <a:latin typeface="Times New Roman" pitchFamily="18" charset="0"/>
                <a:cs typeface="Times New Roman" pitchFamily="18" charset="0"/>
              </a:rPr>
              <a:t> KH&amp;CN: </a:t>
            </a:r>
            <a:r>
              <a:rPr lang="en-US" sz="2400" b="1" dirty="0" smtClean="0">
                <a:latin typeface="Times New Roman" pitchFamily="18" charset="0"/>
                <a:cs typeface="Times New Roman" pitchFamily="18" charset="0"/>
              </a:rPr>
              <a:t>04 </a:t>
            </a:r>
            <a:r>
              <a:rPr lang="en-US" sz="2400" b="1" dirty="0" err="1" smtClean="0">
                <a:latin typeface="Times New Roman" pitchFamily="18" charset="0"/>
                <a:cs typeface="Times New Roman" pitchFamily="18" charset="0"/>
              </a:rPr>
              <a:t>đề</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tài</a:t>
            </a:r>
            <a:endParaRPr lang="en-US" sz="2400" dirty="0">
              <a:latin typeface="Times New Roman" pitchFamily="18" charset="0"/>
              <a:cs typeface="Times New Roman" pitchFamily="18" charset="0"/>
            </a:endParaRPr>
          </a:p>
        </p:txBody>
      </p:sp>
      <p:graphicFrame>
        <p:nvGraphicFramePr>
          <p:cNvPr id="10" name="Content Placeholder 4"/>
          <p:cNvGraphicFramePr>
            <a:graphicFrameLocks/>
          </p:cNvGraphicFramePr>
          <p:nvPr>
            <p:extLst>
              <p:ext uri="{D42A27DB-BD31-4B8C-83A1-F6EECF244321}">
                <p14:modId xmlns:p14="http://schemas.microsoft.com/office/powerpoint/2010/main" val="2387049009"/>
              </p:ext>
            </p:extLst>
          </p:nvPr>
        </p:nvGraphicFramePr>
        <p:xfrm>
          <a:off x="1371600" y="2928654"/>
          <a:ext cx="6624736" cy="1643346"/>
        </p:xfrm>
        <a:graphic>
          <a:graphicData uri="http://schemas.openxmlformats.org/drawingml/2006/table">
            <a:tbl>
              <a:tblPr firstRow="1" bandRow="1">
                <a:tableStyleId>{F5AB1C69-6EDB-4FF4-983F-18BD219EF322}</a:tableStyleId>
              </a:tblPr>
              <a:tblGrid>
                <a:gridCol w="4691279"/>
                <a:gridCol w="1933457"/>
              </a:tblGrid>
              <a:tr h="415138">
                <a:tc>
                  <a:txBody>
                    <a:bodyPr/>
                    <a:lstStyle/>
                    <a:p>
                      <a:pPr algn="ctr"/>
                      <a:r>
                        <a:rPr lang="en-US" sz="2500" baseline="0" dirty="0" smtClean="0">
                          <a:solidFill>
                            <a:schemeClr val="tx1"/>
                          </a:solidFill>
                          <a:latin typeface="Times New Roman" pitchFamily="18" charset="0"/>
                          <a:cs typeface="Times New Roman" pitchFamily="18" charset="0"/>
                        </a:rPr>
                        <a:t>ĐƠN VỊ</a:t>
                      </a:r>
                      <a:endParaRPr lang="en-US" sz="2500" baseline="0" dirty="0">
                        <a:solidFill>
                          <a:schemeClr val="tx1"/>
                        </a:solidFill>
                        <a:latin typeface="Times New Roman" pitchFamily="18" charset="0"/>
                        <a:cs typeface="Times New Roman" pitchFamily="18" charset="0"/>
                      </a:endParaRPr>
                    </a:p>
                  </a:txBody>
                  <a:tcPr marL="83390" marR="83390" marT="125086" marB="41696"/>
                </a:tc>
                <a:tc>
                  <a:txBody>
                    <a:bodyPr/>
                    <a:lstStyle/>
                    <a:p>
                      <a:pPr algn="ctr"/>
                      <a:r>
                        <a:rPr lang="en-US" sz="2500" baseline="0" dirty="0" smtClean="0">
                          <a:solidFill>
                            <a:schemeClr val="tx1"/>
                          </a:solidFill>
                          <a:latin typeface="Times New Roman" pitchFamily="18" charset="0"/>
                          <a:cs typeface="Times New Roman" pitchFamily="18" charset="0"/>
                        </a:rPr>
                        <a:t>ĐỀ TÀI</a:t>
                      </a:r>
                      <a:endParaRPr lang="en-US" sz="2500" baseline="0" dirty="0">
                        <a:solidFill>
                          <a:schemeClr val="tx1"/>
                        </a:solidFill>
                        <a:latin typeface="Times New Roman" pitchFamily="18" charset="0"/>
                        <a:cs typeface="Times New Roman" pitchFamily="18" charset="0"/>
                      </a:endParaRPr>
                    </a:p>
                  </a:txBody>
                  <a:tcPr marL="83390" marR="83390" marT="125086" marB="41696"/>
                </a:tc>
              </a:tr>
              <a:tr h="4072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500" dirty="0" err="1" smtClean="0">
                          <a:solidFill>
                            <a:schemeClr val="tx1"/>
                          </a:solidFill>
                          <a:latin typeface="Times New Roman" pitchFamily="18" charset="0"/>
                          <a:cs typeface="Times New Roman" pitchFamily="18" charset="0"/>
                        </a:rPr>
                        <a:t>Khoa</a:t>
                      </a:r>
                      <a:r>
                        <a:rPr lang="en-US" sz="2500" dirty="0" smtClean="0">
                          <a:solidFill>
                            <a:schemeClr val="tx1"/>
                          </a:solidFill>
                          <a:latin typeface="Times New Roman" pitchFamily="18" charset="0"/>
                          <a:cs typeface="Times New Roman" pitchFamily="18" charset="0"/>
                        </a:rPr>
                        <a:t> </a:t>
                      </a:r>
                      <a:r>
                        <a:rPr lang="en-US" sz="2500" dirty="0" err="1" smtClean="0">
                          <a:solidFill>
                            <a:schemeClr val="tx1"/>
                          </a:solidFill>
                          <a:latin typeface="Times New Roman" pitchFamily="18" charset="0"/>
                          <a:cs typeface="Times New Roman" pitchFamily="18" charset="0"/>
                        </a:rPr>
                        <a:t>Điện</a:t>
                      </a:r>
                      <a:r>
                        <a:rPr lang="en-US" sz="2500" baseline="0" dirty="0" smtClean="0">
                          <a:solidFill>
                            <a:schemeClr val="tx1"/>
                          </a:solidFill>
                          <a:latin typeface="Times New Roman" pitchFamily="18" charset="0"/>
                          <a:cs typeface="Times New Roman" pitchFamily="18" charset="0"/>
                        </a:rPr>
                        <a:t> - </a:t>
                      </a:r>
                      <a:r>
                        <a:rPr lang="en-US" sz="2500" dirty="0" err="1" smtClean="0">
                          <a:solidFill>
                            <a:schemeClr val="tx1"/>
                          </a:solidFill>
                          <a:latin typeface="Times New Roman" pitchFamily="18" charset="0"/>
                          <a:cs typeface="Times New Roman" pitchFamily="18" charset="0"/>
                        </a:rPr>
                        <a:t>Điện</a:t>
                      </a:r>
                      <a:r>
                        <a:rPr lang="en-US" sz="2500" baseline="0" dirty="0" smtClean="0">
                          <a:solidFill>
                            <a:schemeClr val="tx1"/>
                          </a:solidFill>
                          <a:latin typeface="Times New Roman" pitchFamily="18" charset="0"/>
                          <a:cs typeface="Times New Roman" pitchFamily="18" charset="0"/>
                        </a:rPr>
                        <a:t> </a:t>
                      </a:r>
                      <a:r>
                        <a:rPr lang="en-US" sz="2500" baseline="0" dirty="0" err="1" smtClean="0">
                          <a:solidFill>
                            <a:schemeClr val="tx1"/>
                          </a:solidFill>
                          <a:latin typeface="Times New Roman" pitchFamily="18" charset="0"/>
                          <a:cs typeface="Times New Roman" pitchFamily="18" charset="0"/>
                        </a:rPr>
                        <a:t>Tử</a:t>
                      </a:r>
                      <a:endParaRPr lang="en-US" sz="2500" dirty="0" smtClean="0">
                        <a:solidFill>
                          <a:schemeClr val="tx1"/>
                        </a:solidFill>
                        <a:latin typeface="Times New Roman" pitchFamily="18" charset="0"/>
                        <a:cs typeface="Times New Roman" pitchFamily="18" charset="0"/>
                      </a:endParaRPr>
                    </a:p>
                  </a:txBody>
                  <a:tcPr marL="83390" marR="83390" marT="125086" marB="41696"/>
                </a:tc>
                <a:tc>
                  <a:txBody>
                    <a:bodyPr/>
                    <a:lstStyle/>
                    <a:p>
                      <a:pPr algn="ctr"/>
                      <a:r>
                        <a:rPr lang="en-US" sz="2500" dirty="0" smtClean="0">
                          <a:solidFill>
                            <a:schemeClr val="tx1"/>
                          </a:solidFill>
                          <a:latin typeface="Times New Roman" pitchFamily="18" charset="0"/>
                          <a:cs typeface="Times New Roman" pitchFamily="18" charset="0"/>
                        </a:rPr>
                        <a:t>03</a:t>
                      </a:r>
                      <a:endParaRPr lang="en-US" sz="2500" dirty="0">
                        <a:solidFill>
                          <a:schemeClr val="tx1"/>
                        </a:solidFill>
                        <a:latin typeface="Times New Roman" pitchFamily="18" charset="0"/>
                        <a:cs typeface="Times New Roman" pitchFamily="18" charset="0"/>
                      </a:endParaRPr>
                    </a:p>
                  </a:txBody>
                  <a:tcPr marL="83390" marR="83390" marT="125086" marB="41696"/>
                </a:tc>
              </a:tr>
              <a:tr h="4072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500" dirty="0" err="1" smtClean="0">
                          <a:solidFill>
                            <a:schemeClr val="tx1"/>
                          </a:solidFill>
                          <a:latin typeface="Times New Roman" pitchFamily="18" charset="0"/>
                          <a:cs typeface="Times New Roman" pitchFamily="18" charset="0"/>
                        </a:rPr>
                        <a:t>Khoa</a:t>
                      </a:r>
                      <a:r>
                        <a:rPr lang="en-US" sz="2500" dirty="0" smtClean="0">
                          <a:solidFill>
                            <a:schemeClr val="tx1"/>
                          </a:solidFill>
                          <a:latin typeface="Times New Roman" pitchFamily="18" charset="0"/>
                          <a:cs typeface="Times New Roman" pitchFamily="18" charset="0"/>
                        </a:rPr>
                        <a:t> </a:t>
                      </a:r>
                      <a:r>
                        <a:rPr lang="en-US" sz="2500" dirty="0" err="1" smtClean="0">
                          <a:solidFill>
                            <a:schemeClr val="tx1"/>
                          </a:solidFill>
                          <a:latin typeface="Times New Roman" pitchFamily="18" charset="0"/>
                          <a:cs typeface="Times New Roman" pitchFamily="18" charset="0"/>
                        </a:rPr>
                        <a:t>Công</a:t>
                      </a:r>
                      <a:r>
                        <a:rPr lang="en-US" sz="2500" baseline="0" dirty="0" smtClean="0">
                          <a:solidFill>
                            <a:schemeClr val="tx1"/>
                          </a:solidFill>
                          <a:latin typeface="Times New Roman" pitchFamily="18" charset="0"/>
                          <a:cs typeface="Times New Roman" pitchFamily="18" charset="0"/>
                        </a:rPr>
                        <a:t> </a:t>
                      </a:r>
                      <a:r>
                        <a:rPr lang="en-US" sz="2500" baseline="0" dirty="0" err="1" smtClean="0">
                          <a:solidFill>
                            <a:schemeClr val="tx1"/>
                          </a:solidFill>
                          <a:latin typeface="Times New Roman" pitchFamily="18" charset="0"/>
                          <a:cs typeface="Times New Roman" pitchFamily="18" charset="0"/>
                        </a:rPr>
                        <a:t>nghệ</a:t>
                      </a:r>
                      <a:r>
                        <a:rPr lang="en-US" sz="2500" baseline="0" dirty="0" smtClean="0">
                          <a:solidFill>
                            <a:schemeClr val="tx1"/>
                          </a:solidFill>
                          <a:latin typeface="Times New Roman" pitchFamily="18" charset="0"/>
                          <a:cs typeface="Times New Roman" pitchFamily="18" charset="0"/>
                        </a:rPr>
                        <a:t> </a:t>
                      </a:r>
                      <a:r>
                        <a:rPr lang="en-US" sz="2500" baseline="0" dirty="0" err="1" smtClean="0">
                          <a:solidFill>
                            <a:schemeClr val="tx1"/>
                          </a:solidFill>
                          <a:latin typeface="Times New Roman" pitchFamily="18" charset="0"/>
                          <a:cs typeface="Times New Roman" pitchFamily="18" charset="0"/>
                        </a:rPr>
                        <a:t>thông</a:t>
                      </a:r>
                      <a:r>
                        <a:rPr lang="en-US" sz="2500" baseline="0" dirty="0" smtClean="0">
                          <a:solidFill>
                            <a:schemeClr val="tx1"/>
                          </a:solidFill>
                          <a:latin typeface="Times New Roman" pitchFamily="18" charset="0"/>
                          <a:cs typeface="Times New Roman" pitchFamily="18" charset="0"/>
                        </a:rPr>
                        <a:t> tin</a:t>
                      </a:r>
                      <a:endParaRPr lang="en-US" sz="2500" dirty="0">
                        <a:solidFill>
                          <a:schemeClr val="tx1"/>
                        </a:solidFill>
                        <a:latin typeface="Times New Roman" pitchFamily="18" charset="0"/>
                        <a:cs typeface="Times New Roman" pitchFamily="18" charset="0"/>
                      </a:endParaRPr>
                    </a:p>
                  </a:txBody>
                  <a:tcPr marL="83390" marR="83390" marT="125086" marB="41696"/>
                </a:tc>
                <a:tc>
                  <a:txBody>
                    <a:bodyPr/>
                    <a:lstStyle/>
                    <a:p>
                      <a:pPr algn="ctr"/>
                      <a:r>
                        <a:rPr lang="en-US" sz="2500" dirty="0" smtClean="0">
                          <a:solidFill>
                            <a:schemeClr val="tx1"/>
                          </a:solidFill>
                          <a:latin typeface="Times New Roman" pitchFamily="18" charset="0"/>
                          <a:cs typeface="Times New Roman" pitchFamily="18" charset="0"/>
                        </a:rPr>
                        <a:t>0</a:t>
                      </a:r>
                      <a:r>
                        <a:rPr lang="vi-VN" sz="2500" dirty="0" smtClean="0">
                          <a:solidFill>
                            <a:schemeClr val="tx1"/>
                          </a:solidFill>
                          <a:latin typeface="Times New Roman" pitchFamily="18" charset="0"/>
                          <a:cs typeface="Times New Roman" pitchFamily="18" charset="0"/>
                        </a:rPr>
                        <a:t>1</a:t>
                      </a:r>
                      <a:endParaRPr lang="en-US" sz="2500" dirty="0">
                        <a:solidFill>
                          <a:schemeClr val="tx1"/>
                        </a:solidFill>
                        <a:latin typeface="Times New Roman" pitchFamily="18" charset="0"/>
                        <a:cs typeface="Times New Roman" pitchFamily="18" charset="0"/>
                      </a:endParaRPr>
                    </a:p>
                  </a:txBody>
                  <a:tcPr marL="83390" marR="83390" marT="125086" marB="41696"/>
                </a:tc>
              </a:tr>
            </a:tbl>
          </a:graphicData>
        </a:graphic>
      </p:graphicFrame>
    </p:spTree>
    <p:extLst>
      <p:ext uri="{BB962C8B-B14F-4D97-AF65-F5344CB8AC3E}">
        <p14:creationId xmlns:p14="http://schemas.microsoft.com/office/powerpoint/2010/main" val="4096866840"/>
      </p:ext>
    </p:extLst>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467544" y="1166799"/>
            <a:ext cx="8676456" cy="461665"/>
          </a:xfrm>
          <a:prstGeom prst="rect">
            <a:avLst/>
          </a:prstGeom>
          <a:noFill/>
        </p:spPr>
        <p:txBody>
          <a:bodyPr wrap="square" rtlCol="0">
            <a:spAutoFit/>
          </a:bodyPr>
          <a:lstStyle/>
          <a:p>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Đề</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tài</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KH &amp; CN </a:t>
            </a:r>
            <a:r>
              <a:rPr lang="en-US" sz="2400" dirty="0" err="1" smtClean="0">
                <a:latin typeface="Times New Roman" pitchFamily="18" charset="0"/>
                <a:cs typeface="Times New Roman" pitchFamily="18" charset="0"/>
              </a:rPr>
              <a:t>đã</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nghiệm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thu</a:t>
            </a:r>
            <a:r>
              <a:rPr lang="en-US" sz="2400" dirty="0" smtClean="0">
                <a:latin typeface="Times New Roman" pitchFamily="18" charset="0"/>
                <a:cs typeface="Times New Roman" pitchFamily="18" charset="0"/>
              </a:rPr>
              <a:t> :  </a:t>
            </a:r>
            <a:r>
              <a:rPr lang="en-US" sz="2400" b="1" dirty="0" smtClean="0">
                <a:latin typeface="Times New Roman" pitchFamily="18" charset="0"/>
                <a:cs typeface="Times New Roman" pitchFamily="18" charset="0"/>
              </a:rPr>
              <a:t>03 </a:t>
            </a:r>
            <a:r>
              <a:rPr lang="en-US" sz="2400" b="1" dirty="0" err="1">
                <a:latin typeface="Times New Roman" pitchFamily="18" charset="0"/>
                <a:cs typeface="Times New Roman" pitchFamily="18" charset="0"/>
              </a:rPr>
              <a:t>đề</a:t>
            </a:r>
            <a:r>
              <a:rPr lang="en-US" sz="2400" b="1"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tài</a:t>
            </a:r>
            <a:endParaRPr lang="en-US" sz="2400" b="1" dirty="0" smtClean="0">
              <a:latin typeface="Times New Roman" pitchFamily="18" charset="0"/>
              <a:cs typeface="Times New Roman" pitchFamily="18" charset="0"/>
            </a:endParaRPr>
          </a:p>
        </p:txBody>
      </p:sp>
      <p:graphicFrame>
        <p:nvGraphicFramePr>
          <p:cNvPr id="4" name="Content Placeholder 4"/>
          <p:cNvGraphicFramePr>
            <a:graphicFrameLocks/>
          </p:cNvGraphicFramePr>
          <p:nvPr>
            <p:extLst>
              <p:ext uri="{D42A27DB-BD31-4B8C-83A1-F6EECF244321}">
                <p14:modId xmlns:p14="http://schemas.microsoft.com/office/powerpoint/2010/main" val="1559998181"/>
              </p:ext>
            </p:extLst>
          </p:nvPr>
        </p:nvGraphicFramePr>
        <p:xfrm>
          <a:off x="1223864" y="2090454"/>
          <a:ext cx="6624736" cy="1643346"/>
        </p:xfrm>
        <a:graphic>
          <a:graphicData uri="http://schemas.openxmlformats.org/drawingml/2006/table">
            <a:tbl>
              <a:tblPr firstRow="1" bandRow="1">
                <a:tableStyleId>{F5AB1C69-6EDB-4FF4-983F-18BD219EF322}</a:tableStyleId>
              </a:tblPr>
              <a:tblGrid>
                <a:gridCol w="4691279"/>
                <a:gridCol w="1933457"/>
              </a:tblGrid>
              <a:tr h="415138">
                <a:tc>
                  <a:txBody>
                    <a:bodyPr/>
                    <a:lstStyle/>
                    <a:p>
                      <a:pPr algn="ctr"/>
                      <a:r>
                        <a:rPr lang="en-US" sz="2500" baseline="0" dirty="0" smtClean="0">
                          <a:solidFill>
                            <a:schemeClr val="tx1"/>
                          </a:solidFill>
                          <a:latin typeface="Times New Roman" pitchFamily="18" charset="0"/>
                          <a:cs typeface="Times New Roman" pitchFamily="18" charset="0"/>
                        </a:rPr>
                        <a:t>ĐƠN VỊ</a:t>
                      </a:r>
                      <a:endParaRPr lang="en-US" sz="2500" baseline="0" dirty="0">
                        <a:solidFill>
                          <a:schemeClr val="tx1"/>
                        </a:solidFill>
                        <a:latin typeface="Times New Roman" pitchFamily="18" charset="0"/>
                        <a:cs typeface="Times New Roman" pitchFamily="18" charset="0"/>
                      </a:endParaRPr>
                    </a:p>
                  </a:txBody>
                  <a:tcPr marL="83390" marR="83390" marT="125086" marB="41696"/>
                </a:tc>
                <a:tc>
                  <a:txBody>
                    <a:bodyPr/>
                    <a:lstStyle/>
                    <a:p>
                      <a:pPr algn="ctr"/>
                      <a:r>
                        <a:rPr lang="en-US" sz="2500" baseline="0" dirty="0" smtClean="0">
                          <a:solidFill>
                            <a:schemeClr val="tx1"/>
                          </a:solidFill>
                          <a:latin typeface="Times New Roman" pitchFamily="18" charset="0"/>
                          <a:cs typeface="Times New Roman" pitchFamily="18" charset="0"/>
                        </a:rPr>
                        <a:t>ĐỀ TÀI</a:t>
                      </a:r>
                      <a:endParaRPr lang="en-US" sz="2500" baseline="0" dirty="0">
                        <a:solidFill>
                          <a:schemeClr val="tx1"/>
                        </a:solidFill>
                        <a:latin typeface="Times New Roman" pitchFamily="18" charset="0"/>
                        <a:cs typeface="Times New Roman" pitchFamily="18" charset="0"/>
                      </a:endParaRPr>
                    </a:p>
                  </a:txBody>
                  <a:tcPr marL="83390" marR="83390" marT="125086" marB="41696"/>
                </a:tc>
              </a:tr>
              <a:tr h="4072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500" dirty="0" err="1" smtClean="0">
                          <a:solidFill>
                            <a:schemeClr val="tx1"/>
                          </a:solidFill>
                          <a:latin typeface="Times New Roman" pitchFamily="18" charset="0"/>
                          <a:cs typeface="Times New Roman" pitchFamily="18" charset="0"/>
                        </a:rPr>
                        <a:t>Khoa</a:t>
                      </a:r>
                      <a:r>
                        <a:rPr lang="en-US" sz="2500" dirty="0" smtClean="0">
                          <a:solidFill>
                            <a:schemeClr val="tx1"/>
                          </a:solidFill>
                          <a:latin typeface="Times New Roman" pitchFamily="18" charset="0"/>
                          <a:cs typeface="Times New Roman" pitchFamily="18" charset="0"/>
                        </a:rPr>
                        <a:t> </a:t>
                      </a:r>
                      <a:r>
                        <a:rPr lang="en-US" sz="2500" dirty="0" err="1" smtClean="0">
                          <a:solidFill>
                            <a:schemeClr val="tx1"/>
                          </a:solidFill>
                          <a:latin typeface="Times New Roman" pitchFamily="18" charset="0"/>
                          <a:cs typeface="Times New Roman" pitchFamily="18" charset="0"/>
                        </a:rPr>
                        <a:t>Điện</a:t>
                      </a:r>
                      <a:r>
                        <a:rPr lang="en-US" sz="2500" baseline="0" dirty="0" smtClean="0">
                          <a:solidFill>
                            <a:schemeClr val="tx1"/>
                          </a:solidFill>
                          <a:latin typeface="Times New Roman" pitchFamily="18" charset="0"/>
                          <a:cs typeface="Times New Roman" pitchFamily="18" charset="0"/>
                        </a:rPr>
                        <a:t> - </a:t>
                      </a:r>
                      <a:r>
                        <a:rPr lang="en-US" sz="2500" dirty="0" err="1" smtClean="0">
                          <a:solidFill>
                            <a:schemeClr val="tx1"/>
                          </a:solidFill>
                          <a:latin typeface="Times New Roman" pitchFamily="18" charset="0"/>
                          <a:cs typeface="Times New Roman" pitchFamily="18" charset="0"/>
                        </a:rPr>
                        <a:t>Điện</a:t>
                      </a:r>
                      <a:r>
                        <a:rPr lang="en-US" sz="2500" baseline="0" dirty="0" smtClean="0">
                          <a:solidFill>
                            <a:schemeClr val="tx1"/>
                          </a:solidFill>
                          <a:latin typeface="Times New Roman" pitchFamily="18" charset="0"/>
                          <a:cs typeface="Times New Roman" pitchFamily="18" charset="0"/>
                        </a:rPr>
                        <a:t> </a:t>
                      </a:r>
                      <a:r>
                        <a:rPr lang="en-US" sz="2500" baseline="0" dirty="0" err="1" smtClean="0">
                          <a:solidFill>
                            <a:schemeClr val="tx1"/>
                          </a:solidFill>
                          <a:latin typeface="Times New Roman" pitchFamily="18" charset="0"/>
                          <a:cs typeface="Times New Roman" pitchFamily="18" charset="0"/>
                        </a:rPr>
                        <a:t>Tử</a:t>
                      </a:r>
                      <a:endParaRPr lang="en-US" sz="2500" dirty="0" smtClean="0">
                        <a:solidFill>
                          <a:schemeClr val="tx1"/>
                        </a:solidFill>
                        <a:latin typeface="Times New Roman" pitchFamily="18" charset="0"/>
                        <a:cs typeface="Times New Roman" pitchFamily="18" charset="0"/>
                      </a:endParaRPr>
                    </a:p>
                  </a:txBody>
                  <a:tcPr marL="83390" marR="83390" marT="125086" marB="41696"/>
                </a:tc>
                <a:tc>
                  <a:txBody>
                    <a:bodyPr/>
                    <a:lstStyle/>
                    <a:p>
                      <a:pPr algn="ctr"/>
                      <a:r>
                        <a:rPr lang="en-US" sz="2500" dirty="0" smtClean="0">
                          <a:solidFill>
                            <a:schemeClr val="tx1"/>
                          </a:solidFill>
                          <a:latin typeface="Times New Roman" pitchFamily="18" charset="0"/>
                          <a:cs typeface="Times New Roman" pitchFamily="18" charset="0"/>
                        </a:rPr>
                        <a:t>02</a:t>
                      </a:r>
                      <a:endParaRPr lang="en-US" sz="2500" dirty="0">
                        <a:solidFill>
                          <a:schemeClr val="tx1"/>
                        </a:solidFill>
                        <a:latin typeface="Times New Roman" pitchFamily="18" charset="0"/>
                        <a:cs typeface="Times New Roman" pitchFamily="18" charset="0"/>
                      </a:endParaRPr>
                    </a:p>
                  </a:txBody>
                  <a:tcPr marL="83390" marR="83390" marT="125086" marB="41696"/>
                </a:tc>
              </a:tr>
              <a:tr h="40728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500" dirty="0" err="1" smtClean="0">
                          <a:solidFill>
                            <a:schemeClr val="tx1"/>
                          </a:solidFill>
                          <a:latin typeface="Times New Roman" pitchFamily="18" charset="0"/>
                          <a:cs typeface="Times New Roman" pitchFamily="18" charset="0"/>
                        </a:rPr>
                        <a:t>Khoa</a:t>
                      </a:r>
                      <a:r>
                        <a:rPr lang="en-US" sz="2500" dirty="0" smtClean="0">
                          <a:solidFill>
                            <a:schemeClr val="tx1"/>
                          </a:solidFill>
                          <a:latin typeface="Times New Roman" pitchFamily="18" charset="0"/>
                          <a:cs typeface="Times New Roman" pitchFamily="18" charset="0"/>
                        </a:rPr>
                        <a:t> </a:t>
                      </a:r>
                      <a:r>
                        <a:rPr lang="en-US" sz="2500" dirty="0" err="1" smtClean="0">
                          <a:solidFill>
                            <a:schemeClr val="tx1"/>
                          </a:solidFill>
                          <a:latin typeface="Times New Roman" pitchFamily="18" charset="0"/>
                          <a:cs typeface="Times New Roman" pitchFamily="18" charset="0"/>
                        </a:rPr>
                        <a:t>Công</a:t>
                      </a:r>
                      <a:r>
                        <a:rPr lang="en-US" sz="2500" baseline="0" dirty="0" smtClean="0">
                          <a:solidFill>
                            <a:schemeClr val="tx1"/>
                          </a:solidFill>
                          <a:latin typeface="Times New Roman" pitchFamily="18" charset="0"/>
                          <a:cs typeface="Times New Roman" pitchFamily="18" charset="0"/>
                        </a:rPr>
                        <a:t> </a:t>
                      </a:r>
                      <a:r>
                        <a:rPr lang="en-US" sz="2500" baseline="0" dirty="0" err="1" smtClean="0">
                          <a:solidFill>
                            <a:schemeClr val="tx1"/>
                          </a:solidFill>
                          <a:latin typeface="Times New Roman" pitchFamily="18" charset="0"/>
                          <a:cs typeface="Times New Roman" pitchFamily="18" charset="0"/>
                        </a:rPr>
                        <a:t>nghệ</a:t>
                      </a:r>
                      <a:r>
                        <a:rPr lang="en-US" sz="2500" baseline="0" dirty="0" smtClean="0">
                          <a:solidFill>
                            <a:schemeClr val="tx1"/>
                          </a:solidFill>
                          <a:latin typeface="Times New Roman" pitchFamily="18" charset="0"/>
                          <a:cs typeface="Times New Roman" pitchFamily="18" charset="0"/>
                        </a:rPr>
                        <a:t> </a:t>
                      </a:r>
                      <a:r>
                        <a:rPr lang="en-US" sz="2500" baseline="0" dirty="0" err="1" smtClean="0">
                          <a:solidFill>
                            <a:schemeClr val="tx1"/>
                          </a:solidFill>
                          <a:latin typeface="Times New Roman" pitchFamily="18" charset="0"/>
                          <a:cs typeface="Times New Roman" pitchFamily="18" charset="0"/>
                        </a:rPr>
                        <a:t>thông</a:t>
                      </a:r>
                      <a:r>
                        <a:rPr lang="en-US" sz="2500" baseline="0" dirty="0" smtClean="0">
                          <a:solidFill>
                            <a:schemeClr val="tx1"/>
                          </a:solidFill>
                          <a:latin typeface="Times New Roman" pitchFamily="18" charset="0"/>
                          <a:cs typeface="Times New Roman" pitchFamily="18" charset="0"/>
                        </a:rPr>
                        <a:t> tin</a:t>
                      </a:r>
                      <a:endParaRPr lang="en-US" sz="2500" dirty="0">
                        <a:solidFill>
                          <a:schemeClr val="tx1"/>
                        </a:solidFill>
                        <a:latin typeface="Times New Roman" pitchFamily="18" charset="0"/>
                        <a:cs typeface="Times New Roman" pitchFamily="18" charset="0"/>
                      </a:endParaRPr>
                    </a:p>
                  </a:txBody>
                  <a:tcPr marL="83390" marR="83390" marT="125086" marB="41696"/>
                </a:tc>
                <a:tc>
                  <a:txBody>
                    <a:bodyPr/>
                    <a:lstStyle/>
                    <a:p>
                      <a:pPr algn="ctr"/>
                      <a:r>
                        <a:rPr lang="en-US" sz="2500" dirty="0" smtClean="0">
                          <a:solidFill>
                            <a:schemeClr val="tx1"/>
                          </a:solidFill>
                          <a:latin typeface="Times New Roman" pitchFamily="18" charset="0"/>
                          <a:cs typeface="Times New Roman" pitchFamily="18" charset="0"/>
                        </a:rPr>
                        <a:t>01</a:t>
                      </a:r>
                      <a:endParaRPr lang="en-US" sz="2500" dirty="0">
                        <a:solidFill>
                          <a:schemeClr val="tx1"/>
                        </a:solidFill>
                        <a:latin typeface="Times New Roman" pitchFamily="18" charset="0"/>
                        <a:cs typeface="Times New Roman" pitchFamily="18" charset="0"/>
                      </a:endParaRPr>
                    </a:p>
                  </a:txBody>
                  <a:tcPr marL="83390" marR="83390" marT="125086" marB="41696"/>
                </a:tc>
              </a:tr>
            </a:tbl>
          </a:graphicData>
        </a:graphic>
      </p:graphicFrame>
      <p:sp>
        <p:nvSpPr>
          <p:cNvPr id="3" name="Rectangle 2"/>
          <p:cNvSpPr/>
          <p:nvPr/>
        </p:nvSpPr>
        <p:spPr>
          <a:xfrm>
            <a:off x="467544" y="4274403"/>
            <a:ext cx="8915400" cy="830997"/>
          </a:xfrm>
          <a:prstGeom prst="rect">
            <a:avLst/>
          </a:prstGeom>
        </p:spPr>
        <p:txBody>
          <a:bodyPr wrap="square">
            <a:spAutoFit/>
          </a:bodyPr>
          <a:lstStyle/>
          <a:p>
            <a:pPr lvl="0"/>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Tổng</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kinh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phí</a:t>
            </a:r>
            <a:r>
              <a:rPr lang="en-US" sz="2400" dirty="0">
                <a:latin typeface="Times New Roman" pitchFamily="18" charset="0"/>
                <a:cs typeface="Times New Roman" pitchFamily="18" charset="0"/>
              </a:rPr>
              <a:t> : </a:t>
            </a:r>
            <a:r>
              <a:rPr lang="en-US" sz="2400" b="1" dirty="0">
                <a:latin typeface="Times New Roman" pitchFamily="18" charset="0"/>
                <a:cs typeface="Times New Roman" pitchFamily="18" charset="0"/>
              </a:rPr>
              <a:t>8.200.000 </a:t>
            </a:r>
            <a:r>
              <a:rPr lang="en-US" sz="2400" b="1" dirty="0" err="1">
                <a:latin typeface="Times New Roman" pitchFamily="18" charset="0"/>
                <a:cs typeface="Times New Roman" pitchFamily="18" charset="0"/>
              </a:rPr>
              <a:t>đồng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b="1" dirty="0" smtClean="0">
                <a:latin typeface="Times New Roman" pitchFamily="18" charset="0"/>
                <a:cs typeface="Times New Roman" pitchFamily="18" charset="0"/>
              </a:rPr>
              <a:t>1.284 </a:t>
            </a:r>
            <a:r>
              <a:rPr lang="en-US" sz="2400" b="1" dirty="0" err="1">
                <a:latin typeface="Times New Roman" pitchFamily="18" charset="0"/>
                <a:cs typeface="Times New Roman" pitchFamily="18" charset="0"/>
              </a:rPr>
              <a:t>giờ</a:t>
            </a:r>
            <a:r>
              <a:rPr lang="en-US" sz="2400" b="1"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NCKH</a:t>
            </a:r>
          </a:p>
          <a:p>
            <a:pPr lvl="0"/>
            <a:r>
              <a:rPr lang="en-US" sz="2400" dirty="0" smtClean="0">
                <a:latin typeface="Times New Roman" pitchFamily="18" charset="0"/>
                <a:cs typeface="Times New Roman" pitchFamily="18" charset="0"/>
              </a:rPr>
              <a:t>- </a:t>
            </a:r>
            <a:r>
              <a:rPr lang="vi-VN" sz="2400" b="1" dirty="0" smtClean="0">
                <a:latin typeface="Times New Roman" pitchFamily="18" charset="0"/>
                <a:cs typeface="Times New Roman" pitchFamily="18" charset="0"/>
              </a:rPr>
              <a:t>01</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đề tài được hội đồng nghiệm thu đánh giá loại </a:t>
            </a:r>
            <a:r>
              <a:rPr lang="vi-VN" sz="2400" b="1" dirty="0">
                <a:latin typeface="Times New Roman" pitchFamily="18" charset="0"/>
                <a:cs typeface="Times New Roman" pitchFamily="18" charset="0"/>
              </a:rPr>
              <a:t>xuất sắc</a:t>
            </a:r>
            <a:r>
              <a:rPr lang="en-US" sz="2400" b="1" dirty="0" smtClean="0">
                <a:latin typeface="Times New Roman" pitchFamily="18" charset="0"/>
                <a:cs typeface="Times New Roman" pitchFamily="18" charset="0"/>
              </a:rPr>
              <a:t> </a:t>
            </a:r>
            <a:endParaRPr lang="en-US" sz="2400" b="1" dirty="0">
              <a:latin typeface="Times New Roman" pitchFamily="18" charset="0"/>
              <a:cs typeface="Times New Roman" pitchFamily="18" charset="0"/>
            </a:endParaRPr>
          </a:p>
        </p:txBody>
      </p:sp>
      <p:sp>
        <p:nvSpPr>
          <p:cNvPr id="7" name="Title 17"/>
          <p:cNvSpPr txBox="1">
            <a:spLocks/>
          </p:cNvSpPr>
          <p:nvPr/>
        </p:nvSpPr>
        <p:spPr>
          <a:xfrm>
            <a:off x="0" y="37681"/>
            <a:ext cx="9144000" cy="685800"/>
          </a:xfrm>
          <a:prstGeom prst="rect">
            <a:avLst/>
          </a:prstGeom>
        </p:spPr>
        <p:txBody>
          <a:bodyPr vert="horz" wrap="square" lIns="91440" tIns="45720" rIns="91440" bIns="0" rtlCol="0" anchor="ctr">
            <a:normAutofit/>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en-US" dirty="0" smtClean="0">
                <a:solidFill>
                  <a:srgbClr val="FF0000"/>
                </a:solidFill>
                <a:latin typeface="Times New Roman" pitchFamily="18" charset="0"/>
                <a:ea typeface="+mn-ea"/>
                <a:cs typeface="Times New Roman" pitchFamily="18" charset="0"/>
              </a:rPr>
              <a:t>HOẠT ĐỘNG KH &amp; CN NHÀ TRƯỜNG</a:t>
            </a:r>
            <a:endParaRPr lang="en-US"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35388357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355284" y="1577806"/>
            <a:ext cx="8604448" cy="4524315"/>
          </a:xfrm>
          <a:prstGeom prst="rect">
            <a:avLst/>
          </a:prstGeom>
          <a:noFill/>
        </p:spPr>
        <p:txBody>
          <a:bodyPr wrap="square" rtlCol="0">
            <a:spAutoFit/>
          </a:bodyPr>
          <a:lstStyle/>
          <a:p>
            <a:pPr marL="342900" indent="-342900">
              <a:lnSpc>
                <a:spcPct val="150000"/>
              </a:lnSpc>
              <a:buFontTx/>
              <a:buChar char="-"/>
            </a:pPr>
            <a:r>
              <a:rPr lang="vi-VN" sz="2400" dirty="0" smtClean="0">
                <a:latin typeface="Times New Roman" pitchFamily="18" charset="0"/>
                <a:cs typeface="Times New Roman" pitchFamily="18" charset="0"/>
              </a:rPr>
              <a:t>01 </a:t>
            </a:r>
            <a:r>
              <a:rPr lang="vi-VN" sz="2400" dirty="0">
                <a:latin typeface="Times New Roman" pitchFamily="18" charset="0"/>
                <a:cs typeface="Times New Roman" pitchFamily="18" charset="0"/>
              </a:rPr>
              <a:t>đề tài đã được Sở Khoa học và Công nghệ TP. HCM duyệt cho thực hiện từ năm </a:t>
            </a:r>
            <a:r>
              <a:rPr lang="vi-VN" sz="2400" dirty="0" smtClean="0">
                <a:latin typeface="Times New Roman" pitchFamily="18" charset="0"/>
                <a:cs typeface="Times New Roman" pitchFamily="18" charset="0"/>
              </a:rPr>
              <a:t>2013</a:t>
            </a:r>
            <a:r>
              <a:rPr lang="en-US" sz="2400" dirty="0" smtClean="0">
                <a:latin typeface="Times New Roman" pitchFamily="18" charset="0"/>
                <a:cs typeface="Times New Roman" pitchFamily="18" charset="0"/>
              </a:rPr>
              <a:t>.</a:t>
            </a:r>
          </a:p>
          <a:p>
            <a:pPr marL="342900" indent="-342900">
              <a:lnSpc>
                <a:spcPct val="150000"/>
              </a:lnSpc>
              <a:buFontTx/>
              <a:buChar char="-"/>
            </a:pPr>
            <a:r>
              <a:rPr lang="en-US" sz="2400" dirty="0" err="1" smtClean="0">
                <a:latin typeface="Times New Roman" pitchFamily="18" charset="0"/>
                <a:cs typeface="Times New Roman" pitchFamily="18" charset="0"/>
              </a:rPr>
              <a:t>Kinh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phí</a:t>
            </a:r>
            <a:r>
              <a:rPr lang="en-US" sz="2400" dirty="0" smtClean="0">
                <a:latin typeface="Times New Roman" pitchFamily="18" charset="0"/>
                <a:cs typeface="Times New Roman" pitchFamily="18" charset="0"/>
              </a:rPr>
              <a:t>: </a:t>
            </a:r>
            <a:r>
              <a:rPr lang="vi-VN" sz="2400" b="1" dirty="0">
                <a:latin typeface="Times New Roman" pitchFamily="18" charset="0"/>
                <a:cs typeface="Times New Roman" pitchFamily="18" charset="0"/>
              </a:rPr>
              <a:t>469.400.000 </a:t>
            </a:r>
            <a:r>
              <a:rPr lang="vi-VN" sz="2400" b="1" dirty="0" smtClean="0">
                <a:latin typeface="Times New Roman" pitchFamily="18" charset="0"/>
                <a:cs typeface="Times New Roman" pitchFamily="18" charset="0"/>
              </a:rPr>
              <a:t>đồng</a:t>
            </a:r>
            <a:endParaRPr lang="en-US" sz="2400" b="1" dirty="0" smtClean="0">
              <a:latin typeface="Times New Roman" pitchFamily="18" charset="0"/>
              <a:cs typeface="Times New Roman" pitchFamily="18" charset="0"/>
            </a:endParaRPr>
          </a:p>
          <a:p>
            <a:pPr marL="342900" indent="-342900">
              <a:lnSpc>
                <a:spcPct val="150000"/>
              </a:lnSpc>
              <a:buFontTx/>
              <a:buChar char="-"/>
            </a:pPr>
            <a:r>
              <a:rPr lang="en-US" sz="2400" dirty="0" err="1" smtClean="0">
                <a:latin typeface="Times New Roman" pitchFamily="18" charset="0"/>
                <a:cs typeface="Times New Roman" pitchFamily="18" charset="0"/>
              </a:rPr>
              <a:t>Đề</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tài</a:t>
            </a:r>
            <a:r>
              <a:rPr lang="en-US" sz="2400" dirty="0" smtClean="0">
                <a:latin typeface="Times New Roman" pitchFamily="18" charset="0"/>
                <a:cs typeface="Times New Roman" pitchFamily="18" charset="0"/>
              </a:rPr>
              <a:t>: </a:t>
            </a:r>
            <a:r>
              <a:rPr lang="vi-VN" sz="2400" b="1" dirty="0" smtClean="0">
                <a:latin typeface="Times New Roman" pitchFamily="18" charset="0"/>
                <a:cs typeface="Times New Roman" pitchFamily="18" charset="0"/>
              </a:rPr>
              <a:t>“</a:t>
            </a:r>
            <a:r>
              <a:rPr lang="vi-VN" sz="2400" b="1" dirty="0">
                <a:latin typeface="Times New Roman" pitchFamily="18" charset="0"/>
                <a:cs typeface="Times New Roman" pitchFamily="18" charset="0"/>
              </a:rPr>
              <a:t>Nghiên cứu thiết kế chế tạo máy bón phân khi chăm sóc cây cao su đã phát </a:t>
            </a:r>
            <a:r>
              <a:rPr lang="vi-VN" sz="2400" b="1" dirty="0" smtClean="0">
                <a:latin typeface="Times New Roman" pitchFamily="18" charset="0"/>
                <a:cs typeface="Times New Roman" pitchFamily="18" charset="0"/>
              </a:rPr>
              <a:t>tán</a:t>
            </a:r>
            <a:r>
              <a:rPr lang="en-US" sz="2400" b="1"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a:p>
            <a:pPr>
              <a:lnSpc>
                <a:spcPct val="150000"/>
              </a:lnSpc>
            </a:pP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Chủ</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nhiệm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tài</a:t>
            </a:r>
            <a:r>
              <a:rPr lang="en-US" sz="2400"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ThS</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Vũ</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Đức</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Pháp</a:t>
            </a:r>
            <a:r>
              <a:rPr lang="en-US" sz="2400" b="1"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ThS</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Nguyễn</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Duy</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Hải</a:t>
            </a:r>
            <a:endParaRPr lang="en-US" sz="2400" b="1" dirty="0" smtClean="0">
              <a:latin typeface="Times New Roman" pitchFamily="18" charset="0"/>
              <a:cs typeface="Times New Roman" pitchFamily="18" charset="0"/>
            </a:endParaRPr>
          </a:p>
          <a:p>
            <a:pPr>
              <a:lnSpc>
                <a:spcPct val="150000"/>
              </a:lnSpc>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Đơn</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vị</a:t>
            </a:r>
            <a:r>
              <a:rPr lang="en-US" sz="2400" dirty="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Khoa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Cơ</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khí</a:t>
            </a:r>
            <a:endParaRPr lang="en-US" sz="2400" b="1" dirty="0" smtClean="0">
              <a:latin typeface="Times New Roman" pitchFamily="18" charset="0"/>
              <a:cs typeface="Times New Roman" pitchFamily="18" charset="0"/>
            </a:endParaRPr>
          </a:p>
          <a:p>
            <a:pPr>
              <a:lnSpc>
                <a:spcPct val="150000"/>
              </a:lnSpc>
            </a:pPr>
            <a:endParaRPr lang="en-US" sz="2400" b="1" dirty="0">
              <a:latin typeface="Times New Roman" pitchFamily="18" charset="0"/>
              <a:cs typeface="Times New Roman" pitchFamily="18" charset="0"/>
            </a:endParaRPr>
          </a:p>
        </p:txBody>
      </p:sp>
      <p:sp>
        <p:nvSpPr>
          <p:cNvPr id="6" name="Title 17"/>
          <p:cNvSpPr txBox="1">
            <a:spLocks/>
          </p:cNvSpPr>
          <p:nvPr/>
        </p:nvSpPr>
        <p:spPr>
          <a:xfrm>
            <a:off x="0" y="37681"/>
            <a:ext cx="9144000" cy="685800"/>
          </a:xfrm>
          <a:prstGeom prst="rect">
            <a:avLst/>
          </a:prstGeom>
        </p:spPr>
        <p:txBody>
          <a:bodyPr vert="horz" wrap="square" lIns="91440" tIns="45720" rIns="91440" bIns="0" rtlCol="0" anchor="ctr">
            <a:normAutofit/>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en-US" dirty="0" smtClean="0">
                <a:solidFill>
                  <a:srgbClr val="FF0000"/>
                </a:solidFill>
                <a:latin typeface="Times New Roman" pitchFamily="18" charset="0"/>
                <a:ea typeface="+mn-ea"/>
                <a:cs typeface="Times New Roman" pitchFamily="18" charset="0"/>
              </a:rPr>
              <a:t>HOẠT ĐỘNG KH&amp;CN NHÀ TRƯỜNG</a:t>
            </a:r>
            <a:endParaRPr lang="en-US" dirty="0">
              <a:solidFill>
                <a:srgbClr val="FF0000"/>
              </a:solidFill>
              <a:latin typeface="Times New Roman" pitchFamily="18" charset="0"/>
              <a:cs typeface="Times New Roman" pitchFamily="18" charset="0"/>
            </a:endParaRPr>
          </a:p>
        </p:txBody>
      </p:sp>
      <p:sp>
        <p:nvSpPr>
          <p:cNvPr id="7" name="TextBox 6"/>
          <p:cNvSpPr txBox="1"/>
          <p:nvPr/>
        </p:nvSpPr>
        <p:spPr>
          <a:xfrm>
            <a:off x="355284" y="1086232"/>
            <a:ext cx="4765087" cy="477054"/>
          </a:xfrm>
          <a:prstGeom prst="rect">
            <a:avLst/>
          </a:prstGeom>
          <a:noFill/>
        </p:spPr>
        <p:txBody>
          <a:bodyPr wrap="none" rtlCol="0">
            <a:spAutoFit/>
          </a:bodyPr>
          <a:lstStyle/>
          <a:p>
            <a:r>
              <a:rPr lang="en-US" sz="2500" b="1" dirty="0">
                <a:latin typeface="Times New Roman" pitchFamily="18" charset="0"/>
                <a:cs typeface="Times New Roman" pitchFamily="18" charset="0"/>
              </a:rPr>
              <a:t>2</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Đề</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tài</a:t>
            </a:r>
            <a:r>
              <a:rPr lang="en-US" sz="2500" b="1" dirty="0" smtClean="0">
                <a:latin typeface="Times New Roman" pitchFamily="18" charset="0"/>
                <a:cs typeface="Times New Roman" pitchFamily="18" charset="0"/>
              </a:rPr>
              <a:t> KH&amp;CN </a:t>
            </a:r>
            <a:r>
              <a:rPr lang="en-US" sz="2500" b="1" dirty="0" err="1" smtClean="0">
                <a:latin typeface="Times New Roman" pitchFamily="18" charset="0"/>
                <a:cs typeface="Times New Roman" pitchFamily="18" charset="0"/>
              </a:rPr>
              <a:t>cấp</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Thành</a:t>
            </a:r>
            <a:r>
              <a:rPr lang="en-US" sz="2500" b="1" dirty="0" smtClean="0">
                <a:latin typeface="Times New Roman" pitchFamily="18" charset="0"/>
                <a:cs typeface="Times New Roman" pitchFamily="18" charset="0"/>
              </a:rPr>
              <a:t> </a:t>
            </a:r>
            <a:r>
              <a:rPr lang="en-US" sz="2500" b="1" dirty="0" err="1" smtClean="0">
                <a:latin typeface="Times New Roman" pitchFamily="18" charset="0"/>
                <a:cs typeface="Times New Roman" pitchFamily="18" charset="0"/>
              </a:rPr>
              <a:t>phố</a:t>
            </a:r>
            <a:endParaRPr lang="en-US" sz="2400" b="1" dirty="0">
              <a:latin typeface="Times New Roman" pitchFamily="18" charset="0"/>
              <a:cs typeface="Times New Roman" pitchFamily="18" charset="0"/>
            </a:endParaRPr>
          </a:p>
        </p:txBody>
      </p:sp>
    </p:spTree>
    <p:extLst>
      <p:ext uri="{BB962C8B-B14F-4D97-AF65-F5344CB8AC3E}">
        <p14:creationId xmlns:p14="http://schemas.microsoft.com/office/powerpoint/2010/main" val="414933332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Title 17"/>
          <p:cNvSpPr txBox="1">
            <a:spLocks/>
          </p:cNvSpPr>
          <p:nvPr/>
        </p:nvSpPr>
        <p:spPr>
          <a:xfrm>
            <a:off x="0" y="37681"/>
            <a:ext cx="9144000" cy="685800"/>
          </a:xfrm>
          <a:prstGeom prst="rect">
            <a:avLst/>
          </a:prstGeom>
        </p:spPr>
        <p:txBody>
          <a:bodyPr vert="horz" wrap="square" lIns="91440" tIns="45720" rIns="91440" bIns="0" rtlCol="0" anchor="ctr">
            <a:normAutofit/>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en-US" dirty="0" smtClean="0">
                <a:solidFill>
                  <a:srgbClr val="FF0000"/>
                </a:solidFill>
                <a:latin typeface="Times New Roman" pitchFamily="18" charset="0"/>
                <a:ea typeface="+mn-ea"/>
                <a:cs typeface="Times New Roman" pitchFamily="18" charset="0"/>
              </a:rPr>
              <a:t>HOẠT ĐỘNG KH&amp;CN NHÀ TRƯỜNG</a:t>
            </a:r>
            <a:endParaRPr lang="en-US" dirty="0">
              <a:solidFill>
                <a:srgbClr val="FF0000"/>
              </a:solidFill>
              <a:latin typeface="Times New Roman" pitchFamily="18" charset="0"/>
              <a:cs typeface="Times New Roman" pitchFamily="18" charset="0"/>
            </a:endParaRPr>
          </a:p>
        </p:txBody>
      </p:sp>
      <p:sp>
        <p:nvSpPr>
          <p:cNvPr id="5" name="TextBox 4"/>
          <p:cNvSpPr txBox="1"/>
          <p:nvPr/>
        </p:nvSpPr>
        <p:spPr>
          <a:xfrm>
            <a:off x="373481" y="1447800"/>
            <a:ext cx="7661072" cy="461665"/>
          </a:xfrm>
          <a:prstGeom prst="rect">
            <a:avLst/>
          </a:prstGeom>
          <a:noFill/>
        </p:spPr>
        <p:txBody>
          <a:bodyPr wrap="none" rtlCol="0">
            <a:spAutoFit/>
          </a:bodyPr>
          <a:lstStyle/>
          <a:p>
            <a:r>
              <a:rPr lang="vi-VN" sz="2400" b="1" dirty="0">
                <a:latin typeface="Times New Roman" pitchFamily="18" charset="0"/>
                <a:cs typeface="Times New Roman" pitchFamily="18" charset="0"/>
              </a:rPr>
              <a:t>3</a:t>
            </a:r>
            <a:r>
              <a:rPr lang="vi-VN" sz="2400" b="1"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Số sáng kiến kinh nghiệm năm học </a:t>
            </a:r>
            <a:r>
              <a:rPr lang="vi-VN" sz="2400" dirty="0" smtClean="0">
                <a:latin typeface="Times New Roman" pitchFamily="18" charset="0"/>
                <a:cs typeface="Times New Roman" pitchFamily="18" charset="0"/>
              </a:rPr>
              <a:t>2014-2015:</a:t>
            </a:r>
            <a:r>
              <a:rPr lang="vi-VN" sz="2400" b="1" dirty="0" smtClean="0">
                <a:latin typeface="Times New Roman" pitchFamily="18" charset="0"/>
                <a:cs typeface="Times New Roman" pitchFamily="18" charset="0"/>
              </a:rPr>
              <a:t> 91 </a:t>
            </a:r>
            <a:r>
              <a:rPr lang="vi-VN" sz="2400" b="1" dirty="0">
                <a:latin typeface="Times New Roman" pitchFamily="18" charset="0"/>
                <a:cs typeface="Times New Roman" pitchFamily="18" charset="0"/>
              </a:rPr>
              <a:t>SKKN</a:t>
            </a:r>
            <a:endParaRPr lang="en-US" sz="2400" b="1" dirty="0">
              <a:latin typeface="Times New Roman" pitchFamily="18" charset="0"/>
              <a:cs typeface="Times New Roman" pitchFamily="18" charset="0"/>
            </a:endParaRPr>
          </a:p>
        </p:txBody>
      </p:sp>
      <p:sp>
        <p:nvSpPr>
          <p:cNvPr id="8" name="TextBox 7"/>
          <p:cNvSpPr txBox="1"/>
          <p:nvPr/>
        </p:nvSpPr>
        <p:spPr>
          <a:xfrm>
            <a:off x="381000" y="2662535"/>
            <a:ext cx="8023350" cy="461665"/>
          </a:xfrm>
          <a:prstGeom prst="rect">
            <a:avLst/>
          </a:prstGeom>
          <a:noFill/>
        </p:spPr>
        <p:txBody>
          <a:bodyPr wrap="none" rtlCol="0">
            <a:spAutoFit/>
          </a:bodyPr>
          <a:lstStyle/>
          <a:p>
            <a:r>
              <a:rPr lang="en-US" sz="2400" b="1" dirty="0">
                <a:latin typeface="Times New Roman" pitchFamily="18" charset="0"/>
                <a:cs typeface="Times New Roman" pitchFamily="18" charset="0"/>
              </a:rPr>
              <a:t>5</a:t>
            </a:r>
            <a:r>
              <a:rPr lang="vi-VN" sz="2400" b="1"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Bài báo khoa học đăng trên các tạp chí chuyên </a:t>
            </a:r>
            <a:r>
              <a:rPr lang="vi-VN" sz="2400" dirty="0" smtClean="0">
                <a:latin typeface="Times New Roman" pitchFamily="18" charset="0"/>
                <a:cs typeface="Times New Roman" pitchFamily="18" charset="0"/>
              </a:rPr>
              <a:t>ngành</a:t>
            </a:r>
            <a:r>
              <a:rPr lang="vi-VN" sz="2400" dirty="0">
                <a:latin typeface="Times New Roman" pitchFamily="18" charset="0"/>
                <a:cs typeface="Times New Roman" pitchFamily="18" charset="0"/>
              </a:rPr>
              <a:t>:</a:t>
            </a:r>
            <a:r>
              <a:rPr lang="vi-VN" sz="2400" b="1" dirty="0" smtClean="0">
                <a:latin typeface="Times New Roman" pitchFamily="18" charset="0"/>
                <a:cs typeface="Times New Roman" pitchFamily="18" charset="0"/>
              </a:rPr>
              <a:t> 06 </a:t>
            </a:r>
            <a:r>
              <a:rPr lang="vi-VN" sz="2400" b="1" dirty="0">
                <a:latin typeface="Times New Roman" pitchFamily="18" charset="0"/>
                <a:cs typeface="Times New Roman" pitchFamily="18" charset="0"/>
              </a:rPr>
              <a:t>bài</a:t>
            </a:r>
            <a:endParaRPr lang="en-US" sz="2400" b="1" dirty="0">
              <a:latin typeface="Times New Roman" pitchFamily="18" charset="0"/>
              <a:cs typeface="Times New Roman" pitchFamily="18" charset="0"/>
            </a:endParaRPr>
          </a:p>
        </p:txBody>
      </p:sp>
      <p:sp>
        <p:nvSpPr>
          <p:cNvPr id="9" name="TextBox 8"/>
          <p:cNvSpPr txBox="1"/>
          <p:nvPr/>
        </p:nvSpPr>
        <p:spPr>
          <a:xfrm>
            <a:off x="381000" y="2052935"/>
            <a:ext cx="8412880" cy="461665"/>
          </a:xfrm>
          <a:prstGeom prst="rect">
            <a:avLst/>
          </a:prstGeom>
          <a:noFill/>
        </p:spPr>
        <p:txBody>
          <a:bodyPr wrap="none" rtlCol="0">
            <a:spAutoFit/>
          </a:bodyPr>
          <a:lstStyle/>
          <a:p>
            <a:r>
              <a:rPr lang="vi-VN" sz="2400" b="1" dirty="0">
                <a:latin typeface="Times New Roman" pitchFamily="18" charset="0"/>
                <a:cs typeface="Times New Roman" pitchFamily="18" charset="0"/>
              </a:rPr>
              <a:t>4</a:t>
            </a:r>
            <a:r>
              <a:rPr lang="vi-VN" sz="2400" b="1"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Số </a:t>
            </a:r>
            <a:r>
              <a:rPr lang="vi-VN" sz="2400" dirty="0">
                <a:latin typeface="Times New Roman" pitchFamily="18" charset="0"/>
                <a:cs typeface="Times New Roman" pitchFamily="18" charset="0"/>
              </a:rPr>
              <a:t>đề tài nghiên cứu khoa học cấp khoa của Sinh viên: </a:t>
            </a:r>
            <a:r>
              <a:rPr lang="vi-VN" sz="2400" b="1" dirty="0">
                <a:latin typeface="Times New Roman" pitchFamily="18" charset="0"/>
                <a:cs typeface="Times New Roman" pitchFamily="18" charset="0"/>
              </a:rPr>
              <a:t>03 đề </a:t>
            </a:r>
            <a:r>
              <a:rPr lang="vi-VN" sz="2400" b="1" dirty="0" smtClean="0">
                <a:latin typeface="Times New Roman" pitchFamily="18" charset="0"/>
                <a:cs typeface="Times New Roman" pitchFamily="18" charset="0"/>
              </a:rPr>
              <a:t>tài</a:t>
            </a:r>
            <a:endParaRPr lang="en-US" sz="2400" b="1" dirty="0">
              <a:latin typeface="Times New Roman" pitchFamily="18" charset="0"/>
              <a:cs typeface="Times New Roman" pitchFamily="18" charset="0"/>
            </a:endParaRPr>
          </a:p>
        </p:txBody>
      </p:sp>
    </p:spTree>
    <p:extLst>
      <p:ext uri="{BB962C8B-B14F-4D97-AF65-F5344CB8AC3E}">
        <p14:creationId xmlns:p14="http://schemas.microsoft.com/office/powerpoint/2010/main" val="55896167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6" name="Title 17"/>
          <p:cNvSpPr txBox="1">
            <a:spLocks/>
          </p:cNvSpPr>
          <p:nvPr/>
        </p:nvSpPr>
        <p:spPr>
          <a:xfrm>
            <a:off x="0" y="37681"/>
            <a:ext cx="9144000" cy="685800"/>
          </a:xfrm>
          <a:prstGeom prst="rect">
            <a:avLst/>
          </a:prstGeom>
        </p:spPr>
        <p:txBody>
          <a:bodyPr vert="horz" wrap="square" lIns="91440" tIns="45720" rIns="91440" bIns="0" rtlCol="0" anchor="ctr">
            <a:normAutofit/>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en-US" dirty="0" smtClean="0">
                <a:solidFill>
                  <a:srgbClr val="FF0000"/>
                </a:solidFill>
                <a:latin typeface="Times New Roman" pitchFamily="18" charset="0"/>
                <a:ea typeface="+mn-ea"/>
                <a:cs typeface="Times New Roman" pitchFamily="18" charset="0"/>
              </a:rPr>
              <a:t>HOẠT ĐỘNG KH&amp;CN NHÀ TRƯỜNG</a:t>
            </a:r>
            <a:endParaRPr lang="en-US" dirty="0">
              <a:solidFill>
                <a:srgbClr val="FF0000"/>
              </a:solidFill>
              <a:latin typeface="Times New Roman" pitchFamily="18" charset="0"/>
              <a:cs typeface="Times New Roman" pitchFamily="18" charset="0"/>
            </a:endParaRPr>
          </a:p>
        </p:txBody>
      </p:sp>
      <p:sp>
        <p:nvSpPr>
          <p:cNvPr id="5" name="TextBox 4"/>
          <p:cNvSpPr txBox="1"/>
          <p:nvPr/>
        </p:nvSpPr>
        <p:spPr>
          <a:xfrm>
            <a:off x="373481" y="1138535"/>
            <a:ext cx="4503605" cy="461665"/>
          </a:xfrm>
          <a:prstGeom prst="rect">
            <a:avLst/>
          </a:prstGeom>
          <a:noFill/>
        </p:spPr>
        <p:txBody>
          <a:bodyPr wrap="none" rtlCol="0">
            <a:spAutoFit/>
          </a:bodyPr>
          <a:lstStyle/>
          <a:p>
            <a:r>
              <a:rPr lang="en-US" sz="2400" b="1" dirty="0">
                <a:latin typeface="Times New Roman" pitchFamily="18" charset="0"/>
                <a:cs typeface="Times New Roman" pitchFamily="18" charset="0"/>
              </a:rPr>
              <a:t>6</a:t>
            </a:r>
            <a:r>
              <a:rPr lang="vi-VN"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Hội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thảo</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k</a:t>
            </a:r>
            <a:r>
              <a:rPr lang="en-US" sz="2400" b="1" dirty="0" err="1" smtClean="0">
                <a:latin typeface="Times New Roman" pitchFamily="18" charset="0"/>
                <a:cs typeface="Times New Roman" pitchFamily="18" charset="0"/>
              </a:rPr>
              <a:t>hoa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học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cấp</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Trường</a:t>
            </a:r>
            <a:endParaRPr lang="en-US" sz="2400" b="1" dirty="0">
              <a:latin typeface="Times New Roman" pitchFamily="18" charset="0"/>
              <a:cs typeface="Times New Roman" pitchFamily="18" charset="0"/>
            </a:endParaRPr>
          </a:p>
        </p:txBody>
      </p:sp>
      <p:sp>
        <p:nvSpPr>
          <p:cNvPr id="8" name="TextBox 7"/>
          <p:cNvSpPr txBox="1"/>
          <p:nvPr/>
        </p:nvSpPr>
        <p:spPr>
          <a:xfrm>
            <a:off x="355284" y="1676400"/>
            <a:ext cx="8604448" cy="3824124"/>
          </a:xfrm>
          <a:prstGeom prst="rect">
            <a:avLst/>
          </a:prstGeom>
          <a:noFill/>
        </p:spPr>
        <p:txBody>
          <a:bodyPr wrap="square" rtlCol="0">
            <a:spAutoFit/>
          </a:bodyPr>
          <a:lstStyle/>
          <a:p>
            <a:pPr>
              <a:lnSpc>
                <a:spcPct val="150000"/>
              </a:lnSpc>
            </a:pPr>
            <a:r>
              <a:rPr lang="en-US" sz="2400" dirty="0" err="1" smtClean="0">
                <a:latin typeface="Times New Roman" pitchFamily="18" charset="0"/>
                <a:cs typeface="Times New Roman" pitchFamily="18" charset="0"/>
              </a:rPr>
              <a:t>Chủ</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đề</a:t>
            </a:r>
            <a:r>
              <a:rPr lang="en-US" sz="2400" dirty="0" smtClean="0">
                <a:latin typeface="Times New Roman" pitchFamily="18" charset="0"/>
                <a:cs typeface="Times New Roman" pitchFamily="18" charset="0"/>
              </a:rPr>
              <a:t>: </a:t>
            </a:r>
          </a:p>
          <a:p>
            <a:endParaRPr lang="en-US" sz="1000" dirty="0" smtClean="0">
              <a:latin typeface="Times New Roman" pitchFamily="18" charset="0"/>
              <a:cs typeface="Times New Roman" pitchFamily="18" charset="0"/>
            </a:endParaRPr>
          </a:p>
          <a:p>
            <a:pPr algn="ctr">
              <a:lnSpc>
                <a:spcPct val="150000"/>
              </a:lnSpc>
            </a:pPr>
            <a:r>
              <a:rPr lang="vi-VN" sz="2400" b="1" dirty="0">
                <a:latin typeface="Times New Roman" pitchFamily="18" charset="0"/>
                <a:cs typeface="Times New Roman" pitchFamily="18" charset="0"/>
              </a:rPr>
              <a:t>“Nâng cao chất lượng đào tạo của trường Cao đẳng Kỹ thuật Lý Tự Trọng TP. Hồ Chí Minh theo định hướng đổi mới căn bản toàn điện Giáo dục Việt Nam”</a:t>
            </a:r>
            <a:r>
              <a:rPr lang="en-US" sz="2400" dirty="0" smtClean="0">
                <a:latin typeface="Times New Roman" pitchFamily="18" charset="0"/>
                <a:cs typeface="Times New Roman" pitchFamily="18" charset="0"/>
              </a:rPr>
              <a:t>     </a:t>
            </a:r>
          </a:p>
          <a:p>
            <a:pPr algn="ctr">
              <a:lnSpc>
                <a:spcPct val="150000"/>
              </a:lnSpc>
            </a:pPr>
            <a:endParaRPr lang="en-US" sz="1100" dirty="0" smtClean="0">
              <a:latin typeface="Times New Roman" pitchFamily="18" charset="0"/>
              <a:cs typeface="Times New Roman" pitchFamily="18" charset="0"/>
            </a:endParaRPr>
          </a:p>
          <a:p>
            <a:pPr marL="342900" indent="-342900">
              <a:lnSpc>
                <a:spcPct val="150000"/>
              </a:lnSpc>
              <a:buFontTx/>
              <a:buChar char="-"/>
            </a:pPr>
            <a:r>
              <a:rPr lang="en-US" sz="2400" dirty="0" err="1" smtClean="0">
                <a:latin typeface="Times New Roman" pitchFamily="18" charset="0"/>
                <a:cs typeface="Times New Roman" pitchFamily="18" charset="0"/>
              </a:rPr>
              <a:t>Tổng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số</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bài tham luận của các </a:t>
            </a:r>
            <a:r>
              <a:rPr lang="vi-VN" sz="2400" dirty="0" smtClean="0">
                <a:latin typeface="Times New Roman" pitchFamily="18" charset="0"/>
                <a:cs typeface="Times New Roman" pitchFamily="18" charset="0"/>
              </a:rPr>
              <a:t>giảng </a:t>
            </a:r>
            <a:r>
              <a:rPr lang="vi-VN" sz="2400" dirty="0">
                <a:latin typeface="Times New Roman" pitchFamily="18" charset="0"/>
                <a:cs typeface="Times New Roman" pitchFamily="18" charset="0"/>
              </a:rPr>
              <a:t>viên và cán bộ quản lý của </a:t>
            </a:r>
            <a:r>
              <a:rPr lang="vi-VN" sz="2400" dirty="0" smtClean="0">
                <a:latin typeface="Times New Roman" pitchFamily="18" charset="0"/>
                <a:cs typeface="Times New Roman" pitchFamily="18" charset="0"/>
              </a:rPr>
              <a:t>Nhà trường</a:t>
            </a:r>
            <a:r>
              <a:rPr lang="en-US" sz="2400" dirty="0" smtClean="0">
                <a:latin typeface="Times New Roman" pitchFamily="18" charset="0"/>
                <a:cs typeface="Times New Roman" pitchFamily="18" charset="0"/>
              </a:rPr>
              <a:t>: </a:t>
            </a:r>
            <a:r>
              <a:rPr lang="en-US" sz="2400" b="1" dirty="0" smtClean="0">
                <a:latin typeface="Times New Roman" pitchFamily="18" charset="0"/>
                <a:cs typeface="Times New Roman" pitchFamily="18" charset="0"/>
              </a:rPr>
              <a:t>44 </a:t>
            </a:r>
            <a:r>
              <a:rPr lang="en-US" sz="2400" b="1" dirty="0" err="1" smtClean="0">
                <a:latin typeface="Times New Roman" pitchFamily="18" charset="0"/>
                <a:cs typeface="Times New Roman" pitchFamily="18" charset="0"/>
              </a:rPr>
              <a:t>bài</a:t>
            </a:r>
            <a:endParaRPr lang="en-US" sz="2400" b="1" dirty="0">
              <a:latin typeface="Times New Roman" pitchFamily="18" charset="0"/>
              <a:cs typeface="Times New Roman" pitchFamily="18" charset="0"/>
            </a:endParaRPr>
          </a:p>
        </p:txBody>
      </p:sp>
    </p:spTree>
    <p:extLst>
      <p:ext uri="{BB962C8B-B14F-4D97-AF65-F5344CB8AC3E}">
        <p14:creationId xmlns:p14="http://schemas.microsoft.com/office/powerpoint/2010/main" val="25700674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5" name="Rectangle 4"/>
          <p:cNvSpPr/>
          <p:nvPr/>
        </p:nvSpPr>
        <p:spPr>
          <a:xfrm>
            <a:off x="467544" y="1752600"/>
            <a:ext cx="8219256" cy="3970318"/>
          </a:xfrm>
          <a:prstGeom prst="rect">
            <a:avLst/>
          </a:prstGeom>
        </p:spPr>
        <p:txBody>
          <a:bodyPr wrap="square">
            <a:spAutoFit/>
          </a:bodyPr>
          <a:lstStyle/>
          <a:p>
            <a:pPr lvl="0" algn="just">
              <a:lnSpc>
                <a:spcPct val="150000"/>
              </a:lnSpc>
            </a:pPr>
            <a:r>
              <a:rPr lang="en-US" sz="2800" dirty="0" smtClean="0">
                <a:latin typeface="Times New Roman" pitchFamily="18" charset="0"/>
                <a:cs typeface="Times New Roman" pitchFamily="18" charset="0"/>
              </a:rPr>
              <a:t>- </a:t>
            </a:r>
            <a:r>
              <a:rPr lang="vi-VN" sz="2800" dirty="0">
                <a:latin typeface="Times New Roman" pitchFamily="18" charset="0"/>
                <a:cs typeface="Times New Roman" pitchFamily="18" charset="0"/>
              </a:rPr>
              <a:t>06 hội thảo của các khoa Công nghệ Cơ khí, Công nghệ Điện - Điện tử, Công nghệ may - thời trang, Công nghệ Động lực và khoa Khoa học cơ bản với các chủ đề về các công nghệ mới thuộc các lĩnh vực KH - CN, đào tạo theo tín chỉ và nâng cao chất lượng đào tạo theo hướng đổi mới căn bản, toàn diện giáo dục và đào tạo.</a:t>
            </a:r>
            <a:endParaRPr lang="en-US" sz="2800" dirty="0">
              <a:latin typeface="Times New Roman" pitchFamily="18" charset="0"/>
              <a:cs typeface="Times New Roman" pitchFamily="18" charset="0"/>
            </a:endParaRPr>
          </a:p>
        </p:txBody>
      </p:sp>
      <p:sp>
        <p:nvSpPr>
          <p:cNvPr id="6" name="TextBox 5"/>
          <p:cNvSpPr txBox="1"/>
          <p:nvPr/>
        </p:nvSpPr>
        <p:spPr>
          <a:xfrm>
            <a:off x="373481" y="1138535"/>
            <a:ext cx="4229043" cy="461665"/>
          </a:xfrm>
          <a:prstGeom prst="rect">
            <a:avLst/>
          </a:prstGeom>
          <a:noFill/>
        </p:spPr>
        <p:txBody>
          <a:bodyPr wrap="none" rtlCol="0">
            <a:spAutoFit/>
          </a:bodyPr>
          <a:lstStyle/>
          <a:p>
            <a:r>
              <a:rPr lang="en-US" sz="2400" b="1" dirty="0">
                <a:latin typeface="Times New Roman" pitchFamily="18" charset="0"/>
                <a:cs typeface="Times New Roman" pitchFamily="18" charset="0"/>
              </a:rPr>
              <a:t>7</a:t>
            </a:r>
            <a:r>
              <a:rPr lang="vi-VN"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Hội</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thảo</a:t>
            </a:r>
            <a:r>
              <a:rPr lang="en-US" sz="2400" b="1" dirty="0" smtClean="0">
                <a:latin typeface="Times New Roman" pitchFamily="18" charset="0"/>
                <a:cs typeface="Times New Roman" pitchFamily="18" charset="0"/>
              </a:rPr>
              <a:t> </a:t>
            </a:r>
            <a:r>
              <a:rPr lang="en-US" sz="2400" b="1" dirty="0" err="1">
                <a:latin typeface="Times New Roman" pitchFamily="18" charset="0"/>
                <a:cs typeface="Times New Roman" pitchFamily="18" charset="0"/>
              </a:rPr>
              <a:t>k</a:t>
            </a:r>
            <a:r>
              <a:rPr lang="en-US" sz="2400" b="1" dirty="0" err="1" smtClean="0">
                <a:latin typeface="Times New Roman" pitchFamily="18" charset="0"/>
                <a:cs typeface="Times New Roman" pitchFamily="18" charset="0"/>
              </a:rPr>
              <a:t>hoa</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học</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cấp</a:t>
            </a:r>
            <a:r>
              <a:rPr lang="en-US" sz="2400" b="1" dirty="0" smtClean="0">
                <a:latin typeface="Times New Roman" pitchFamily="18" charset="0"/>
                <a:cs typeface="Times New Roman" pitchFamily="18" charset="0"/>
              </a:rPr>
              <a:t> </a:t>
            </a:r>
            <a:r>
              <a:rPr lang="en-US" sz="2400" b="1" dirty="0" err="1" smtClean="0">
                <a:latin typeface="Times New Roman" pitchFamily="18" charset="0"/>
                <a:cs typeface="Times New Roman" pitchFamily="18" charset="0"/>
              </a:rPr>
              <a:t>Khoa</a:t>
            </a:r>
            <a:endParaRPr lang="en-US" sz="2400" b="1" dirty="0">
              <a:latin typeface="Times New Roman" pitchFamily="18" charset="0"/>
              <a:cs typeface="Times New Roman" pitchFamily="18" charset="0"/>
            </a:endParaRPr>
          </a:p>
        </p:txBody>
      </p:sp>
      <p:sp>
        <p:nvSpPr>
          <p:cNvPr id="7" name="Title 17"/>
          <p:cNvSpPr txBox="1">
            <a:spLocks/>
          </p:cNvSpPr>
          <p:nvPr/>
        </p:nvSpPr>
        <p:spPr>
          <a:xfrm>
            <a:off x="0" y="37681"/>
            <a:ext cx="9144000" cy="685800"/>
          </a:xfrm>
          <a:prstGeom prst="rect">
            <a:avLst/>
          </a:prstGeom>
        </p:spPr>
        <p:txBody>
          <a:bodyPr vert="horz" wrap="square" lIns="91440" tIns="45720" rIns="91440" bIns="0" rtlCol="0" anchor="ctr">
            <a:normAutofit/>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en-US" dirty="0" smtClean="0">
                <a:solidFill>
                  <a:srgbClr val="FF0000"/>
                </a:solidFill>
                <a:latin typeface="Times New Roman" pitchFamily="18" charset="0"/>
                <a:ea typeface="+mn-ea"/>
                <a:cs typeface="Times New Roman" pitchFamily="18" charset="0"/>
              </a:rPr>
              <a:t>HOẠT ĐỘNG KH&amp;CN NHÀ TRƯỜNG</a:t>
            </a:r>
            <a:endParaRPr lang="en-US"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60203788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438400"/>
            <a:ext cx="7956376" cy="1447800"/>
          </a:xfrm>
        </p:spPr>
        <p:txBody>
          <a:bodyPr>
            <a:normAutofit fontScale="90000"/>
          </a:bodyPr>
          <a:lstStyle/>
          <a:p>
            <a:pPr lvl="0" algn="ctr">
              <a:spcBef>
                <a:spcPts val="0"/>
              </a:spcBef>
            </a:pPr>
            <a:r>
              <a:rPr lang="en-US" sz="3100" b="1" spc="70" dirty="0" smtClean="0">
                <a:effectLst>
                  <a:outerShdw blurRad="38100" dist="38100" dir="2700000" algn="tl">
                    <a:srgbClr val="000000">
                      <a:alpha val="43137"/>
                    </a:srgbClr>
                  </a:outerShdw>
                </a:effectLst>
                <a:latin typeface="Tahoma" pitchFamily="34" charset="0"/>
                <a:ea typeface="Tahoma" pitchFamily="34" charset="0"/>
                <a:cs typeface="Tahoma" pitchFamily="34" charset="0"/>
              </a:rPr>
              <a:t>TỔNG KẾT</a:t>
            </a:r>
            <a:br>
              <a:rPr lang="en-US" sz="3100" b="1" spc="70" dirty="0" smtClean="0">
                <a:effectLst>
                  <a:outerShdw blurRad="38100" dist="38100" dir="2700000" algn="tl">
                    <a:srgbClr val="000000">
                      <a:alpha val="43137"/>
                    </a:srgbClr>
                  </a:outerShdw>
                </a:effectLst>
                <a:latin typeface="Tahoma" pitchFamily="34" charset="0"/>
                <a:ea typeface="Tahoma" pitchFamily="34" charset="0"/>
                <a:cs typeface="Tahoma" pitchFamily="34" charset="0"/>
              </a:rPr>
            </a:br>
            <a:r>
              <a:rPr lang="en-US" sz="3100" b="1" spc="70" dirty="0" smtClean="0">
                <a:effectLst>
                  <a:outerShdw blurRad="38100" dist="38100" dir="2700000" algn="tl">
                    <a:srgbClr val="000000">
                      <a:alpha val="43137"/>
                    </a:srgbClr>
                  </a:outerShdw>
                </a:effectLst>
                <a:latin typeface="Tahoma" pitchFamily="34" charset="0"/>
                <a:ea typeface="Tahoma" pitchFamily="34" charset="0"/>
                <a:cs typeface="Tahoma" pitchFamily="34" charset="0"/>
              </a:rPr>
              <a:t> HOẠT ĐỘNG HỢP TÁC QUỐC TẾ</a:t>
            </a:r>
            <a:r>
              <a:rPr lang="en-US" sz="3100" b="1" dirty="0">
                <a:effectLst>
                  <a:outerShdw blurRad="38100" dist="38100" dir="2700000" algn="tl">
                    <a:srgbClr val="000000">
                      <a:alpha val="43137"/>
                    </a:srgbClr>
                  </a:outerShdw>
                </a:effectLst>
                <a:latin typeface="Tahoma" pitchFamily="34" charset="0"/>
                <a:ea typeface="Tahoma" pitchFamily="34" charset="0"/>
                <a:cs typeface="Tahoma" pitchFamily="34" charset="0"/>
              </a:rPr>
              <a:t/>
            </a:r>
            <a:br>
              <a:rPr lang="en-US" sz="3100" b="1" dirty="0">
                <a:effectLst>
                  <a:outerShdw blurRad="38100" dist="38100" dir="2700000" algn="tl">
                    <a:srgbClr val="000000">
                      <a:alpha val="43137"/>
                    </a:srgbClr>
                  </a:outerShdw>
                </a:effectLst>
                <a:latin typeface="Tahoma" pitchFamily="34" charset="0"/>
                <a:ea typeface="Tahoma" pitchFamily="34" charset="0"/>
                <a:cs typeface="Tahoma" pitchFamily="34" charset="0"/>
              </a:rPr>
            </a:br>
            <a:endParaRPr lang="en-US" sz="3100" b="1" dirty="0">
              <a:effectLst>
                <a:outerShdw blurRad="38100" dist="38100" dir="2700000" algn="tl">
                  <a:srgbClr val="000000">
                    <a:alpha val="43137"/>
                  </a:srgbClr>
                </a:outerShdw>
              </a:effectLst>
              <a:latin typeface="Tahoma" pitchFamily="34" charset="0"/>
              <a:ea typeface="Tahoma" pitchFamily="34" charset="0"/>
              <a:cs typeface="Tahoma" pitchFamily="34" charset="0"/>
            </a:endParaRPr>
          </a:p>
        </p:txBody>
      </p:sp>
      <p:sp>
        <p:nvSpPr>
          <p:cNvPr id="4" name="TextBox 3"/>
          <p:cNvSpPr txBox="1"/>
          <p:nvPr/>
        </p:nvSpPr>
        <p:spPr>
          <a:xfrm>
            <a:off x="3124200" y="3374504"/>
            <a:ext cx="2455912" cy="504056"/>
          </a:xfrm>
          <a:prstGeom prst="rect">
            <a:avLst/>
          </a:prstGeom>
          <a:noFill/>
        </p:spPr>
        <p:txBody>
          <a:bodyPr wrap="square" rtlCol="0">
            <a:noAutofit/>
          </a:bodyPr>
          <a:lstStyle/>
          <a:p>
            <a:pPr algn="r"/>
            <a:r>
              <a:rPr lang="en-US" sz="3100" b="1" dirty="0" smtClean="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rPr>
              <a:t>2014-2015</a:t>
            </a:r>
            <a:endParaRPr lang="en-US" sz="3100" b="1" dirty="0">
              <a:solidFill>
                <a:schemeClr val="bg1"/>
              </a:solidFill>
              <a:effectLst>
                <a:outerShdw blurRad="38100" dist="38100" dir="2700000" algn="tl">
                  <a:srgbClr val="000000">
                    <a:alpha val="43137"/>
                  </a:srgbClr>
                </a:outerShdw>
              </a:effectLst>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2227633050"/>
      </p:ext>
    </p:extLst>
  </p:cSld>
  <p:clrMapOvr>
    <a:masterClrMapping/>
  </p:clrMapOvr>
  <mc:AlternateContent xmlns:mc="http://schemas.openxmlformats.org/markup-compatibility/2006" xmlns:p14="http://schemas.microsoft.com/office/powerpoint/2010/main">
    <mc:Choice Requires="p14">
      <p:transition spd="slow" p14:dur="2500">
        <p14:vortex/>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3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4" name="Title 17"/>
          <p:cNvSpPr txBox="1">
            <a:spLocks/>
          </p:cNvSpPr>
          <p:nvPr/>
        </p:nvSpPr>
        <p:spPr>
          <a:xfrm>
            <a:off x="0" y="37681"/>
            <a:ext cx="9144000" cy="685800"/>
          </a:xfrm>
          <a:prstGeom prst="rect">
            <a:avLst/>
          </a:prstGeom>
        </p:spPr>
        <p:txBody>
          <a:bodyPr vert="horz" wrap="square" lIns="91440" tIns="45720" rIns="91440" bIns="0" rtlCol="0" anchor="ctr">
            <a:normAutofit/>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en-US" sz="3600" dirty="0" smtClean="0">
                <a:solidFill>
                  <a:srgbClr val="FF0000"/>
                </a:solidFill>
                <a:latin typeface="Times New Roman" pitchFamily="18" charset="0"/>
                <a:cs typeface="Times New Roman" pitchFamily="18" charset="0"/>
              </a:rPr>
              <a:t>HOẠT </a:t>
            </a:r>
            <a:r>
              <a:rPr lang="en-US" sz="3600" dirty="0">
                <a:solidFill>
                  <a:srgbClr val="FF0000"/>
                </a:solidFill>
                <a:latin typeface="Times New Roman" pitchFamily="18" charset="0"/>
                <a:cs typeface="Times New Roman" pitchFamily="18" charset="0"/>
              </a:rPr>
              <a:t>ĐỘNG </a:t>
            </a:r>
            <a:r>
              <a:rPr lang="en-US" sz="3600" dirty="0" err="1" smtClean="0">
                <a:solidFill>
                  <a:srgbClr val="FF0000"/>
                </a:solidFill>
                <a:latin typeface="Times New Roman" pitchFamily="18" charset="0"/>
                <a:cs typeface="Times New Roman" pitchFamily="18" charset="0"/>
              </a:rPr>
              <a:t>Hợp</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tác</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quốc</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tế</a:t>
            </a:r>
            <a:endParaRPr lang="en-US" sz="3600" dirty="0">
              <a:solidFill>
                <a:srgbClr val="FF0000"/>
              </a:solidFill>
              <a:latin typeface="Times New Roman" pitchFamily="18" charset="0"/>
              <a:cs typeface="Times New Roman" pitchFamily="18" charset="0"/>
            </a:endParaRPr>
          </a:p>
        </p:txBody>
      </p:sp>
      <p:sp>
        <p:nvSpPr>
          <p:cNvPr id="6" name="Rectangle 5"/>
          <p:cNvSpPr/>
          <p:nvPr/>
        </p:nvSpPr>
        <p:spPr>
          <a:xfrm>
            <a:off x="457200" y="1174781"/>
            <a:ext cx="8382000" cy="4921219"/>
          </a:xfrm>
          <a:prstGeom prst="rect">
            <a:avLst/>
          </a:prstGeom>
        </p:spPr>
        <p:txBody>
          <a:bodyPr wrap="square">
            <a:spAutoFit/>
          </a:bodyPr>
          <a:lstStyle/>
          <a:p>
            <a:pPr marL="457200" indent="-457200" algn="just">
              <a:lnSpc>
                <a:spcPct val="114000"/>
              </a:lnSpc>
              <a:spcAft>
                <a:spcPts val="600"/>
              </a:spcAft>
              <a:buFont typeface="+mj-lt"/>
              <a:buAutoNum type="arabicPeriod"/>
            </a:pPr>
            <a:r>
              <a:rPr lang="en-US" sz="2400" dirty="0" err="1" smtClean="0">
                <a:latin typeface="Times New Roman" pitchFamily="18" charset="0"/>
                <a:cs typeface="Times New Roman" pitchFamily="18" charset="0"/>
              </a:rPr>
              <a:t>Tiếp</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thuật</a:t>
            </a:r>
            <a:r>
              <a:rPr lang="en-US" sz="2400" dirty="0">
                <a:latin typeface="Times New Roman" pitchFamily="18" charset="0"/>
                <a:cs typeface="Times New Roman" pitchFamily="18" charset="0"/>
              </a:rPr>
              <a:t> Hanshin, </a:t>
            </a:r>
            <a:r>
              <a:rPr lang="en-US" sz="2400" dirty="0" err="1">
                <a:latin typeface="Times New Roman" pitchFamily="18" charset="0"/>
                <a:cs typeface="Times New Roman" pitchFamily="18" charset="0"/>
              </a:rPr>
              <a:t>Nhật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Bản</a:t>
            </a:r>
            <a:r>
              <a:rPr lang="en-US" sz="2400" dirty="0">
                <a:latin typeface="Times New Roman" pitchFamily="18" charset="0"/>
                <a:cs typeface="Times New Roman" pitchFamily="18" charset="0"/>
              </a:rPr>
              <a:t> sang </a:t>
            </a:r>
            <a:r>
              <a:rPr lang="en-US" sz="2400" dirty="0" err="1">
                <a:latin typeface="Times New Roman" pitchFamily="18" charset="0"/>
                <a:cs typeface="Times New Roman" pitchFamily="18" charset="0"/>
              </a:rPr>
              <a:t>thăm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Ban </a:t>
            </a:r>
            <a:r>
              <a:rPr lang="en-US" sz="2400" dirty="0" err="1">
                <a:latin typeface="Times New Roman" pitchFamily="18" charset="0"/>
                <a:cs typeface="Times New Roman" pitchFamily="18" charset="0"/>
              </a:rPr>
              <a:t>Giám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ngày</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15/9/2014</a:t>
            </a:r>
          </a:p>
          <a:p>
            <a:pPr marL="457200" indent="-457200" algn="just">
              <a:lnSpc>
                <a:spcPct val="114000"/>
              </a:lnSpc>
              <a:spcAft>
                <a:spcPts val="600"/>
              </a:spcAft>
              <a:buFont typeface="+mj-lt"/>
              <a:buAutoNum type="arabicPeriod"/>
            </a:pPr>
            <a:r>
              <a:rPr lang="en-US" sz="2400" dirty="0" err="1">
                <a:latin typeface="Times New Roman" pitchFamily="18" charset="0"/>
                <a:cs typeface="Times New Roman" pitchFamily="18" charset="0"/>
              </a:rPr>
              <a:t>Tiếp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phi </a:t>
            </a:r>
            <a:r>
              <a:rPr lang="en-US" sz="2400" dirty="0" err="1">
                <a:latin typeface="Times New Roman" pitchFamily="18" charset="0"/>
                <a:cs typeface="Times New Roman" pitchFamily="18" charset="0"/>
              </a:rPr>
              <a:t>lợi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nhuận</a:t>
            </a:r>
            <a:r>
              <a:rPr lang="en-US" sz="2400" dirty="0">
                <a:latin typeface="Times New Roman" pitchFamily="18" charset="0"/>
                <a:cs typeface="Times New Roman" pitchFamily="18" charset="0"/>
              </a:rPr>
              <a:t> F+U Sachsen, </a:t>
            </a:r>
            <a:r>
              <a:rPr lang="en-US" sz="2400" dirty="0" err="1">
                <a:latin typeface="Times New Roman" pitchFamily="18" charset="0"/>
                <a:cs typeface="Times New Roman" pitchFamily="18" charset="0"/>
              </a:rPr>
              <a:t>Đức</a:t>
            </a:r>
            <a:r>
              <a:rPr lang="en-US" sz="2400" dirty="0">
                <a:latin typeface="Times New Roman" pitchFamily="18" charset="0"/>
                <a:cs typeface="Times New Roman" pitchFamily="18" charset="0"/>
              </a:rPr>
              <a:t> sang </a:t>
            </a:r>
            <a:r>
              <a:rPr lang="en-US" sz="2400" dirty="0" err="1">
                <a:latin typeface="Times New Roman" pitchFamily="18" charset="0"/>
                <a:cs typeface="Times New Roman" pitchFamily="18" charset="0"/>
              </a:rPr>
              <a:t>thăm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Ban </a:t>
            </a:r>
            <a:r>
              <a:rPr lang="en-US" sz="2400" dirty="0" err="1">
                <a:latin typeface="Times New Roman" pitchFamily="18" charset="0"/>
                <a:cs typeface="Times New Roman" pitchFamily="18" charset="0"/>
              </a:rPr>
              <a:t>Giám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nhớ</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ngày</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14/11/2014</a:t>
            </a:r>
          </a:p>
          <a:p>
            <a:pPr marL="457200" indent="-457200" algn="just">
              <a:lnSpc>
                <a:spcPct val="114000"/>
              </a:lnSpc>
              <a:spcAft>
                <a:spcPts val="600"/>
              </a:spcAft>
              <a:buFont typeface="+mj-lt"/>
              <a:buAutoNum type="arabicPeriod"/>
            </a:pPr>
            <a:r>
              <a:rPr lang="en-US" sz="2400" dirty="0" err="1">
                <a:latin typeface="Times New Roman" pitchFamily="18" charset="0"/>
                <a:cs typeface="Times New Roman" pitchFamily="18" charset="0"/>
              </a:rPr>
              <a:t>Ký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ghi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nhớ</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hợp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trường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Kunsan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Quốc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ngày</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23/10/2014</a:t>
            </a:r>
          </a:p>
          <a:p>
            <a:pPr marL="457200" indent="-457200" algn="just">
              <a:lnSpc>
                <a:spcPct val="114000"/>
              </a:lnSpc>
              <a:spcAft>
                <a:spcPts val="600"/>
              </a:spcAft>
              <a:buFont typeface="+mj-lt"/>
              <a:buAutoNum type="arabicPeriod"/>
            </a:pPr>
            <a:r>
              <a:rPr lang="en-US" sz="2400" dirty="0" err="1">
                <a:latin typeface="Times New Roman" pitchFamily="18" charset="0"/>
                <a:cs typeface="Times New Roman" pitchFamily="18" charset="0"/>
              </a:rPr>
              <a:t>Thực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từ</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khóa</a:t>
            </a:r>
            <a:r>
              <a:rPr lang="en-US" sz="2400" dirty="0">
                <a:latin typeface="Times New Roman" pitchFamily="18" charset="0"/>
                <a:cs typeface="Times New Roman" pitchFamily="18" charset="0"/>
              </a:rPr>
              <a:t> 1 </a:t>
            </a:r>
            <a:r>
              <a:rPr lang="en-US" sz="2400" dirty="0" err="1">
                <a:latin typeface="Times New Roman" pitchFamily="18" charset="0"/>
                <a:cs typeface="Times New Roman" pitchFamily="18" charset="0"/>
              </a:rPr>
              <a:t>đến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khóa</a:t>
            </a:r>
            <a:r>
              <a:rPr lang="en-US" sz="2400" dirty="0">
                <a:latin typeface="Times New Roman" pitchFamily="18" charset="0"/>
                <a:cs typeface="Times New Roman" pitchFamily="18" charset="0"/>
              </a:rPr>
              <a:t> 4 </a:t>
            </a:r>
            <a:r>
              <a:rPr lang="en-US" sz="2400" dirty="0" err="1">
                <a:latin typeface="Times New Roman" pitchFamily="18" charset="0"/>
                <a:cs typeface="Times New Roman" pitchFamily="18" charset="0"/>
              </a:rPr>
              <a:t>chương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đào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ngắn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Điện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dân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hoàn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lượng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Cộng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hòa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Pháp</a:t>
            </a:r>
            <a:endParaRPr lang="vi-VN" sz="2400" dirty="0">
              <a:latin typeface="Times New Roman" pitchFamily="18" charset="0"/>
              <a:cs typeface="Times New Roman" pitchFamily="18" charset="0"/>
            </a:endParaRPr>
          </a:p>
        </p:txBody>
      </p:sp>
    </p:spTree>
    <p:extLst>
      <p:ext uri="{BB962C8B-B14F-4D97-AF65-F5344CB8AC3E}">
        <p14:creationId xmlns:p14="http://schemas.microsoft.com/office/powerpoint/2010/main" val="1896112630"/>
      </p:ext>
    </p:extLst>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4" name="Title 17"/>
          <p:cNvSpPr txBox="1">
            <a:spLocks/>
          </p:cNvSpPr>
          <p:nvPr/>
        </p:nvSpPr>
        <p:spPr>
          <a:xfrm>
            <a:off x="0" y="37681"/>
            <a:ext cx="9144000" cy="685800"/>
          </a:xfrm>
          <a:prstGeom prst="rect">
            <a:avLst/>
          </a:prstGeom>
        </p:spPr>
        <p:txBody>
          <a:bodyPr vert="horz" wrap="square" lIns="91440" tIns="45720" rIns="91440" bIns="0" rtlCol="0" anchor="ctr">
            <a:normAutofit/>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en-US" sz="3600" dirty="0" smtClean="0">
                <a:solidFill>
                  <a:srgbClr val="FF0000"/>
                </a:solidFill>
                <a:latin typeface="Times New Roman" pitchFamily="18" charset="0"/>
                <a:cs typeface="Times New Roman" pitchFamily="18" charset="0"/>
              </a:rPr>
              <a:t>HOẠT </a:t>
            </a:r>
            <a:r>
              <a:rPr lang="en-US" sz="3600" dirty="0">
                <a:solidFill>
                  <a:srgbClr val="FF0000"/>
                </a:solidFill>
                <a:latin typeface="Times New Roman" pitchFamily="18" charset="0"/>
                <a:cs typeface="Times New Roman" pitchFamily="18" charset="0"/>
              </a:rPr>
              <a:t>ĐỘNG </a:t>
            </a:r>
            <a:r>
              <a:rPr lang="en-US" sz="3600" dirty="0" err="1" smtClean="0">
                <a:solidFill>
                  <a:srgbClr val="FF0000"/>
                </a:solidFill>
                <a:latin typeface="Times New Roman" pitchFamily="18" charset="0"/>
                <a:cs typeface="Times New Roman" pitchFamily="18" charset="0"/>
              </a:rPr>
              <a:t>Hợp</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tác</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quốc</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tế</a:t>
            </a:r>
            <a:endParaRPr lang="en-US" sz="3600" dirty="0">
              <a:solidFill>
                <a:srgbClr val="FF0000"/>
              </a:solidFill>
              <a:latin typeface="Times New Roman" pitchFamily="18" charset="0"/>
              <a:cs typeface="Times New Roman" pitchFamily="18" charset="0"/>
            </a:endParaRPr>
          </a:p>
        </p:txBody>
      </p:sp>
      <p:sp>
        <p:nvSpPr>
          <p:cNvPr id="2" name="Rectangle 1"/>
          <p:cNvSpPr/>
          <p:nvPr/>
        </p:nvSpPr>
        <p:spPr>
          <a:xfrm>
            <a:off x="533400" y="1305342"/>
            <a:ext cx="8077200" cy="4231928"/>
          </a:xfrm>
          <a:prstGeom prst="rect">
            <a:avLst/>
          </a:prstGeom>
        </p:spPr>
        <p:txBody>
          <a:bodyPr wrap="square">
            <a:spAutoFit/>
          </a:bodyPr>
          <a:lstStyle/>
          <a:p>
            <a:pPr marL="457200" indent="-457200" algn="just">
              <a:spcAft>
                <a:spcPts val="600"/>
              </a:spcAft>
              <a:buFont typeface="+mj-lt"/>
              <a:buAutoNum type="arabicPeriod" startAt="5"/>
            </a:pPr>
            <a:r>
              <a:rPr lang="vi-VN" sz="2400" dirty="0" smtClean="0">
                <a:latin typeface="Times New Roman" pitchFamily="18" charset="0"/>
                <a:cs typeface="Times New Roman" pitchFamily="18" charset="0"/>
              </a:rPr>
              <a:t>Tổ </a:t>
            </a:r>
            <a:r>
              <a:rPr lang="vi-VN" sz="2400" dirty="0">
                <a:latin typeface="Times New Roman" pitchFamily="18" charset="0"/>
                <a:cs typeface="Times New Roman" pitchFamily="18" charset="0"/>
              </a:rPr>
              <a:t>chức lớp tập huấn và chuyển giao mô hình Bipbop, Năng lượng Mặt trời của ESF cho 25 giảng viên của 5 Trường (Trường Cao đẳng Kỹ thuật Lý Tự Trọng TP.HCM; Trường Trung cấp KT-KT Quận 12; Trường Trung cấp KT-KT Hóc môn; Trường Trung cấp Xây dựng TP. HCM; Trường Trung cấp Nghề Kỹ thuật Công nghệ Hùng Vương) từ ngày 7/2 – 13/2/2015.</a:t>
            </a:r>
            <a:r>
              <a:rPr lang="en-US" sz="2400" dirty="0" smtClean="0">
                <a:latin typeface="Times New Roman" pitchFamily="18" charset="0"/>
                <a:cs typeface="Times New Roman" pitchFamily="18" charset="0"/>
              </a:rPr>
              <a:t> </a:t>
            </a:r>
          </a:p>
          <a:p>
            <a:pPr marL="457200" indent="-457200" algn="just">
              <a:spcAft>
                <a:spcPts val="600"/>
              </a:spcAft>
              <a:buFont typeface="+mj-lt"/>
              <a:buAutoNum type="arabicPeriod" startAt="5"/>
            </a:pPr>
            <a:r>
              <a:rPr lang="vi-VN" sz="2400" dirty="0" smtClean="0">
                <a:latin typeface="Times New Roman" pitchFamily="18" charset="0"/>
                <a:cs typeface="Times New Roman" pitchFamily="18" charset="0"/>
              </a:rPr>
              <a:t>Tranh </a:t>
            </a:r>
            <a:r>
              <a:rPr lang="vi-VN" sz="2400" dirty="0">
                <a:latin typeface="Times New Roman" pitchFamily="18" charset="0"/>
                <a:cs typeface="Times New Roman" pitchFamily="18" charset="0"/>
              </a:rPr>
              <a:t>thủ hỗ trợ của doanh nghiệp: Thực hiện dự án học bổng Nữ sinh viên kỹ thuật HEEAP 2014-2015 với công ty Intel, trao 6 suất học bổng, mỗi học bổng trị giá 6.500.000 đồng</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250775783"/>
      </p:ext>
    </p:extLst>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4" name="Title 17"/>
          <p:cNvSpPr txBox="1">
            <a:spLocks/>
          </p:cNvSpPr>
          <p:nvPr/>
        </p:nvSpPr>
        <p:spPr>
          <a:xfrm>
            <a:off x="0" y="37681"/>
            <a:ext cx="9144000" cy="685800"/>
          </a:xfrm>
          <a:prstGeom prst="rect">
            <a:avLst/>
          </a:prstGeom>
        </p:spPr>
        <p:txBody>
          <a:bodyPr vert="horz" wrap="square" lIns="91440" tIns="45720" rIns="91440" bIns="0" rtlCol="0" anchor="ctr">
            <a:normAutofit/>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en-US" sz="3600" dirty="0" smtClean="0">
                <a:solidFill>
                  <a:srgbClr val="FF0000"/>
                </a:solidFill>
                <a:latin typeface="Times New Roman" pitchFamily="18" charset="0"/>
                <a:cs typeface="Times New Roman" pitchFamily="18" charset="0"/>
              </a:rPr>
              <a:t>HOẠT </a:t>
            </a:r>
            <a:r>
              <a:rPr lang="en-US" sz="3600" dirty="0">
                <a:solidFill>
                  <a:srgbClr val="FF0000"/>
                </a:solidFill>
                <a:latin typeface="Times New Roman" pitchFamily="18" charset="0"/>
                <a:cs typeface="Times New Roman" pitchFamily="18" charset="0"/>
              </a:rPr>
              <a:t>ĐỘNG </a:t>
            </a:r>
            <a:r>
              <a:rPr lang="en-US" sz="3600" dirty="0" err="1" smtClean="0">
                <a:solidFill>
                  <a:srgbClr val="FF0000"/>
                </a:solidFill>
                <a:latin typeface="Times New Roman" pitchFamily="18" charset="0"/>
                <a:cs typeface="Times New Roman" pitchFamily="18" charset="0"/>
              </a:rPr>
              <a:t>Hợp</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tác</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quốc</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tế</a:t>
            </a:r>
            <a:endParaRPr lang="en-US" sz="3600" dirty="0">
              <a:solidFill>
                <a:srgbClr val="FF0000"/>
              </a:solidFill>
              <a:latin typeface="Times New Roman" pitchFamily="18" charset="0"/>
              <a:cs typeface="Times New Roman" pitchFamily="18" charset="0"/>
            </a:endParaRPr>
          </a:p>
        </p:txBody>
      </p:sp>
      <p:sp>
        <p:nvSpPr>
          <p:cNvPr id="2" name="Rectangle 1"/>
          <p:cNvSpPr/>
          <p:nvPr/>
        </p:nvSpPr>
        <p:spPr>
          <a:xfrm>
            <a:off x="533400" y="1305342"/>
            <a:ext cx="8077200" cy="5201424"/>
          </a:xfrm>
          <a:prstGeom prst="rect">
            <a:avLst/>
          </a:prstGeom>
        </p:spPr>
        <p:txBody>
          <a:bodyPr wrap="square">
            <a:spAutoFit/>
          </a:bodyPr>
          <a:lstStyle/>
          <a:p>
            <a:pPr marL="457200" indent="-457200" algn="just">
              <a:spcAft>
                <a:spcPts val="600"/>
              </a:spcAft>
              <a:buFont typeface="+mj-lt"/>
              <a:buAutoNum type="arabicPeriod" startAt="7"/>
            </a:pPr>
            <a:r>
              <a:rPr lang="vi-VN" sz="2400" dirty="0" smtClean="0">
                <a:latin typeface="Times New Roman" pitchFamily="18" charset="0"/>
                <a:cs typeface="Times New Roman" pitchFamily="18" charset="0"/>
              </a:rPr>
              <a:t>Kết </a:t>
            </a:r>
            <a:r>
              <a:rPr lang="vi-VN" sz="2400" dirty="0">
                <a:latin typeface="Times New Roman" pitchFamily="18" charset="0"/>
                <a:cs typeface="Times New Roman" pitchFamily="18" charset="0"/>
              </a:rPr>
              <a:t>hợp với chính phủ Australia để đưa thông tin về Học bổng Chính phủ Australia đến CB-GV-NV của trường.</a:t>
            </a:r>
            <a:r>
              <a:rPr lang="en-US" sz="2400" dirty="0" smtClean="0">
                <a:latin typeface="Times New Roman" pitchFamily="18" charset="0"/>
                <a:cs typeface="Times New Roman" pitchFamily="18" charset="0"/>
              </a:rPr>
              <a:t> </a:t>
            </a:r>
          </a:p>
          <a:p>
            <a:pPr marL="457200" indent="-457200" algn="just">
              <a:spcAft>
                <a:spcPts val="600"/>
              </a:spcAft>
              <a:buFont typeface="+mj-lt"/>
              <a:buAutoNum type="arabicPeriod" startAt="8"/>
            </a:pPr>
            <a:r>
              <a:rPr lang="vi-VN" sz="2400" dirty="0" smtClean="0">
                <a:latin typeface="Times New Roman" pitchFamily="18" charset="0"/>
                <a:cs typeface="Times New Roman" pitchFamily="18" charset="0"/>
              </a:rPr>
              <a:t>Tiếp </a:t>
            </a:r>
            <a:r>
              <a:rPr lang="vi-VN" sz="2400" dirty="0">
                <a:latin typeface="Times New Roman" pitchFamily="18" charset="0"/>
                <a:cs typeface="Times New Roman" pitchFamily="18" charset="0"/>
              </a:rPr>
              <a:t>tổ chức giáo dục đào tạo phi lợi nhuận F+u Sachsen, Đức sang thăm, làm việc với Ban Giám hiệu vào ngày 06/03/2015</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p>
          <a:p>
            <a:pPr marL="457200" indent="-457200" algn="just">
              <a:spcAft>
                <a:spcPts val="600"/>
              </a:spcAft>
              <a:buFont typeface="+mj-lt"/>
              <a:buAutoNum type="arabicPeriod" startAt="8"/>
            </a:pPr>
            <a:r>
              <a:rPr lang="vi-VN" sz="2400" dirty="0" smtClean="0">
                <a:latin typeface="Times New Roman" pitchFamily="18" charset="0"/>
                <a:cs typeface="Times New Roman" pitchFamily="18" charset="0"/>
              </a:rPr>
              <a:t>Tiếp </a:t>
            </a:r>
            <a:r>
              <a:rPr lang="vi-VN" sz="2400" dirty="0">
                <a:latin typeface="Times New Roman" pitchFamily="18" charset="0"/>
                <a:cs typeface="Times New Roman" pitchFamily="18" charset="0"/>
              </a:rPr>
              <a:t>đại diện tổ chức Temasek – Học viện giáo dục kỹ thuật Singapore vào ngày </a:t>
            </a:r>
            <a:r>
              <a:rPr lang="vi-VN" sz="2400" dirty="0" smtClean="0">
                <a:latin typeface="Times New Roman" pitchFamily="18" charset="0"/>
                <a:cs typeface="Times New Roman" pitchFamily="18" charset="0"/>
              </a:rPr>
              <a:t>10/04/2015.</a:t>
            </a:r>
          </a:p>
          <a:p>
            <a:pPr marL="457200" indent="-457200" algn="just">
              <a:spcAft>
                <a:spcPts val="600"/>
              </a:spcAft>
              <a:buFont typeface="+mj-lt"/>
              <a:buAutoNum type="arabicPeriod" startAt="8"/>
            </a:pPr>
            <a:r>
              <a:rPr lang="vi-VN" sz="2400" dirty="0" smtClean="0">
                <a:latin typeface="Times New Roman" pitchFamily="18" charset="0"/>
                <a:cs typeface="Times New Roman" pitchFamily="18" charset="0"/>
              </a:rPr>
              <a:t>Tiếp </a:t>
            </a:r>
            <a:r>
              <a:rPr lang="vi-VN" sz="2400" dirty="0">
                <a:latin typeface="Times New Roman" pitchFamily="18" charset="0"/>
                <a:cs typeface="Times New Roman" pitchFamily="18" charset="0"/>
              </a:rPr>
              <a:t>trường Đại học Quốc gia Kunsan, Hàn Quốc sang thăm và làm việc với Ban Giám hiệu vào ngày </a:t>
            </a:r>
            <a:r>
              <a:rPr lang="vi-VN" sz="2400" dirty="0" smtClean="0">
                <a:latin typeface="Times New Roman" pitchFamily="18" charset="0"/>
                <a:cs typeface="Times New Roman" pitchFamily="18" charset="0"/>
              </a:rPr>
              <a:t>08/05/2015.</a:t>
            </a:r>
          </a:p>
          <a:p>
            <a:pPr marL="457200" indent="-457200" algn="just">
              <a:spcAft>
                <a:spcPts val="600"/>
              </a:spcAft>
              <a:buFont typeface="+mj-lt"/>
              <a:buAutoNum type="arabicPeriod" startAt="8"/>
            </a:pPr>
            <a:r>
              <a:rPr lang="vi-VN" sz="2400" dirty="0" smtClean="0">
                <a:latin typeface="Times New Roman" pitchFamily="18" charset="0"/>
                <a:cs typeface="Times New Roman" pitchFamily="18" charset="0"/>
              </a:rPr>
              <a:t>Tham </a:t>
            </a:r>
            <a:r>
              <a:rPr lang="vi-VN" sz="2400" dirty="0">
                <a:latin typeface="Times New Roman" pitchFamily="18" charset="0"/>
                <a:cs typeface="Times New Roman" pitchFamily="18" charset="0"/>
              </a:rPr>
              <a:t>gia triển lãm “40 năm Giáo dục và Đào tạo Thành phố Hồ Chí Minh phát triển” do Sở Giáo dục và Đào tạo tổ chức tại Hội trường Thống Nhất từ ngày 20/03/2015 đến 22/03/2015</a:t>
            </a:r>
            <a:endParaRPr lang="en-US" sz="24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258592468"/>
      </p:ext>
    </p:extLst>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4" name="Title 17"/>
          <p:cNvSpPr txBox="1">
            <a:spLocks/>
          </p:cNvSpPr>
          <p:nvPr/>
        </p:nvSpPr>
        <p:spPr>
          <a:xfrm>
            <a:off x="0" y="37681"/>
            <a:ext cx="9144000" cy="685800"/>
          </a:xfrm>
          <a:prstGeom prst="rect">
            <a:avLst/>
          </a:prstGeom>
        </p:spPr>
        <p:txBody>
          <a:bodyPr vert="horz" wrap="square" lIns="91440" tIns="45720" rIns="91440" bIns="0" rtlCol="0" anchor="ctr">
            <a:normAutofit/>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en-US" sz="3600" dirty="0" smtClean="0">
                <a:solidFill>
                  <a:srgbClr val="FF0000"/>
                </a:solidFill>
                <a:latin typeface="Times New Roman" pitchFamily="18" charset="0"/>
                <a:cs typeface="Times New Roman" pitchFamily="18" charset="0"/>
              </a:rPr>
              <a:t>HOẠT </a:t>
            </a:r>
            <a:r>
              <a:rPr lang="en-US" sz="3600" dirty="0">
                <a:solidFill>
                  <a:srgbClr val="FF0000"/>
                </a:solidFill>
                <a:latin typeface="Times New Roman" pitchFamily="18" charset="0"/>
                <a:cs typeface="Times New Roman" pitchFamily="18" charset="0"/>
              </a:rPr>
              <a:t>ĐỘNG </a:t>
            </a:r>
            <a:r>
              <a:rPr lang="en-US" sz="3600" dirty="0" err="1" smtClean="0">
                <a:solidFill>
                  <a:srgbClr val="FF0000"/>
                </a:solidFill>
                <a:latin typeface="Times New Roman" pitchFamily="18" charset="0"/>
                <a:cs typeface="Times New Roman" pitchFamily="18" charset="0"/>
              </a:rPr>
              <a:t>Hợp</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tác</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quốc</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tế</a:t>
            </a:r>
            <a:endParaRPr lang="en-US" sz="3600" dirty="0">
              <a:solidFill>
                <a:srgbClr val="FF0000"/>
              </a:solidFill>
              <a:latin typeface="Times New Roman" pitchFamily="18" charset="0"/>
              <a:cs typeface="Times New Roman" pitchFamily="18" charset="0"/>
            </a:endParaRPr>
          </a:p>
        </p:txBody>
      </p:sp>
      <p:sp>
        <p:nvSpPr>
          <p:cNvPr id="2" name="Rectangle 1"/>
          <p:cNvSpPr/>
          <p:nvPr/>
        </p:nvSpPr>
        <p:spPr>
          <a:xfrm>
            <a:off x="400334" y="1110609"/>
            <a:ext cx="8077200" cy="461665"/>
          </a:xfrm>
          <a:prstGeom prst="rect">
            <a:avLst/>
          </a:prstGeom>
        </p:spPr>
        <p:txBody>
          <a:bodyPr wrap="square">
            <a:spAutoFit/>
          </a:bodyPr>
          <a:lstStyle/>
          <a:p>
            <a:pPr marL="342900" indent="-342900" algn="just">
              <a:buFont typeface="Wingdings" pitchFamily="2" charset="2"/>
              <a:buChar char="v"/>
            </a:pPr>
            <a:r>
              <a:rPr lang="vi-VN" sz="2400" b="1" dirty="0" smtClean="0">
                <a:latin typeface="Times New Roman" pitchFamily="18" charset="0"/>
                <a:cs typeface="Times New Roman" pitchFamily="18" charset="0"/>
              </a:rPr>
              <a:t>Về </a:t>
            </a:r>
            <a:r>
              <a:rPr lang="vi-VN" sz="2400" b="1" dirty="0">
                <a:latin typeface="Times New Roman" pitchFamily="18" charset="0"/>
                <a:cs typeface="Times New Roman" pitchFamily="18" charset="0"/>
              </a:rPr>
              <a:t>số lượng đoàn ra, đoàn vào:</a:t>
            </a:r>
          </a:p>
        </p:txBody>
      </p:sp>
      <p:graphicFrame>
        <p:nvGraphicFramePr>
          <p:cNvPr id="5" name="Table 4"/>
          <p:cNvGraphicFramePr>
            <a:graphicFrameLocks noGrp="1"/>
          </p:cNvGraphicFramePr>
          <p:nvPr>
            <p:extLst>
              <p:ext uri="{D42A27DB-BD31-4B8C-83A1-F6EECF244321}">
                <p14:modId xmlns:p14="http://schemas.microsoft.com/office/powerpoint/2010/main" val="2266530846"/>
              </p:ext>
            </p:extLst>
          </p:nvPr>
        </p:nvGraphicFramePr>
        <p:xfrm>
          <a:off x="228598" y="1752601"/>
          <a:ext cx="8686803" cy="4750844"/>
        </p:xfrm>
        <a:graphic>
          <a:graphicData uri="http://schemas.openxmlformats.org/drawingml/2006/table">
            <a:tbl>
              <a:tblPr firstRow="1" firstCol="1" lastRow="1" lastCol="1" bandRow="1" bandCol="1">
                <a:tableStyleId>{5C22544A-7EE6-4342-B048-85BDC9FD1C3A}</a:tableStyleId>
              </a:tblPr>
              <a:tblGrid>
                <a:gridCol w="865208"/>
                <a:gridCol w="865208"/>
                <a:gridCol w="993769"/>
                <a:gridCol w="1136618"/>
                <a:gridCol w="1447800"/>
                <a:gridCol w="3378200"/>
              </a:tblGrid>
              <a:tr h="709023">
                <a:tc>
                  <a:txBody>
                    <a:bodyPr/>
                    <a:lstStyle/>
                    <a:p>
                      <a:pPr algn="ctr">
                        <a:spcAft>
                          <a:spcPts val="0"/>
                        </a:spcAft>
                      </a:pPr>
                      <a:r>
                        <a:rPr lang="en-US" sz="2400" dirty="0" err="1">
                          <a:solidFill>
                            <a:schemeClr val="tx1"/>
                          </a:solidFill>
                          <a:effectLst/>
                          <a:latin typeface="Times New Roman" pitchFamily="18" charset="0"/>
                          <a:cs typeface="Times New Roman" pitchFamily="18" charset="0"/>
                        </a:rPr>
                        <a:t>Năm</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a:solidFill>
                            <a:schemeClr val="tx1"/>
                          </a:solidFill>
                          <a:effectLst/>
                          <a:latin typeface="Times New Roman" pitchFamily="18" charset="0"/>
                          <a:cs typeface="Times New Roman" pitchFamily="18" charset="0"/>
                        </a:rPr>
                        <a:t>Đoàn</a:t>
                      </a:r>
                      <a:endParaRPr lang="vi-VN" sz="2400">
                        <a:solidFill>
                          <a:schemeClr val="tx1"/>
                        </a:solidFill>
                        <a:effectLst/>
                        <a:latin typeface="Times New Roman" pitchFamily="18" charset="0"/>
                        <a:cs typeface="Times New Roman" pitchFamily="18" charset="0"/>
                      </a:endParaRPr>
                    </a:p>
                    <a:p>
                      <a:pPr algn="ctr">
                        <a:spcAft>
                          <a:spcPts val="0"/>
                        </a:spcAft>
                      </a:pPr>
                      <a:r>
                        <a:rPr lang="en-US" sz="2400">
                          <a:solidFill>
                            <a:schemeClr val="tx1"/>
                          </a:solidFill>
                          <a:effectLst/>
                          <a:latin typeface="Times New Roman" pitchFamily="18" charset="0"/>
                          <a:cs typeface="Times New Roman" pitchFamily="18" charset="0"/>
                        </a:rPr>
                        <a:t>ra</a:t>
                      </a:r>
                      <a:endParaRPr lang="vi-VN" sz="240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dirty="0" err="1">
                          <a:solidFill>
                            <a:schemeClr val="tx1"/>
                          </a:solidFill>
                          <a:effectLst/>
                          <a:latin typeface="Times New Roman" pitchFamily="18" charset="0"/>
                          <a:cs typeface="Times New Roman" pitchFamily="18" charset="0"/>
                        </a:rPr>
                        <a:t>Đoàn</a:t>
                      </a:r>
                      <a:endParaRPr lang="vi-VN" sz="2400" dirty="0">
                        <a:solidFill>
                          <a:schemeClr val="tx1"/>
                        </a:solidFill>
                        <a:effectLst/>
                        <a:latin typeface="Times New Roman" pitchFamily="18" charset="0"/>
                        <a:cs typeface="Times New Roman" pitchFamily="18" charset="0"/>
                      </a:endParaRPr>
                    </a:p>
                    <a:p>
                      <a:pPr algn="ctr">
                        <a:spcAft>
                          <a:spcPts val="0"/>
                        </a:spcAft>
                      </a:pPr>
                      <a:r>
                        <a:rPr lang="en-US" sz="2400" dirty="0" err="1">
                          <a:solidFill>
                            <a:schemeClr val="tx1"/>
                          </a:solidFill>
                          <a:effectLst/>
                          <a:latin typeface="Times New Roman" pitchFamily="18" charset="0"/>
                          <a:cs typeface="Times New Roman" pitchFamily="18" charset="0"/>
                        </a:rPr>
                        <a:t>vào</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a:solidFill>
                            <a:schemeClr val="tx1"/>
                          </a:solidFill>
                          <a:effectLst/>
                          <a:latin typeface="Times New Roman" pitchFamily="18" charset="0"/>
                          <a:cs typeface="Times New Roman" pitchFamily="18" charset="0"/>
                        </a:rPr>
                        <a:t>Số cán bộ/GV</a:t>
                      </a:r>
                      <a:endParaRPr lang="vi-VN" sz="240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a:solidFill>
                            <a:schemeClr val="tx1"/>
                          </a:solidFill>
                          <a:effectLst/>
                          <a:latin typeface="Times New Roman" pitchFamily="18" charset="0"/>
                          <a:cs typeface="Times New Roman" pitchFamily="18" charset="0"/>
                        </a:rPr>
                        <a:t>Nước đi/đến</a:t>
                      </a:r>
                      <a:endParaRPr lang="vi-VN" sz="240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45720" indent="-228600" algn="ctr">
                        <a:spcAft>
                          <a:spcPts val="0"/>
                        </a:spcAft>
                      </a:pPr>
                      <a:r>
                        <a:rPr lang="en-US" sz="2400">
                          <a:solidFill>
                            <a:schemeClr val="tx1"/>
                          </a:solidFill>
                          <a:effectLst/>
                          <a:latin typeface="Times New Roman" pitchFamily="18" charset="0"/>
                          <a:cs typeface="Times New Roman" pitchFamily="18" charset="0"/>
                        </a:rPr>
                        <a:t> Nội dung</a:t>
                      </a:r>
                      <a:endParaRPr lang="vi-VN" sz="240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716279">
                <a:tc rowSpan="5">
                  <a:txBody>
                    <a:bodyPr/>
                    <a:lstStyle/>
                    <a:p>
                      <a:pPr algn="ctr">
                        <a:spcAft>
                          <a:spcPts val="0"/>
                        </a:spcAft>
                      </a:pPr>
                      <a:r>
                        <a:rPr lang="en-US" sz="2400" dirty="0" smtClean="0">
                          <a:solidFill>
                            <a:schemeClr val="tx1"/>
                          </a:solidFill>
                          <a:effectLst/>
                          <a:latin typeface="Times New Roman" pitchFamily="18" charset="0"/>
                          <a:cs typeface="Times New Roman" pitchFamily="18" charset="0"/>
                        </a:rPr>
                        <a:t>2014</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dirty="0">
                          <a:solidFill>
                            <a:schemeClr val="tx1"/>
                          </a:solidFill>
                          <a:effectLst/>
                          <a:latin typeface="Times New Roman" pitchFamily="18" charset="0"/>
                          <a:cs typeface="Times New Roman" pitchFamily="18" charset="0"/>
                        </a:rPr>
                        <a:t> </a:t>
                      </a:r>
                      <a:r>
                        <a:rPr lang="en-US" sz="2400" b="1" dirty="0" smtClean="0">
                          <a:solidFill>
                            <a:schemeClr val="tx1"/>
                          </a:solidFill>
                          <a:effectLst/>
                          <a:latin typeface="Times New Roman" pitchFamily="18" charset="0"/>
                          <a:cs typeface="Times New Roman" pitchFamily="18" charset="0"/>
                        </a:rPr>
                        <a:t>X</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smtClean="0">
                          <a:solidFill>
                            <a:schemeClr val="tx1"/>
                          </a:solidFill>
                          <a:effectLst/>
                          <a:latin typeface="Times New Roman" pitchFamily="18" charset="0"/>
                          <a:ea typeface="Times New Roman"/>
                          <a:cs typeface="Times New Roman" pitchFamily="18" charset="0"/>
                        </a:rPr>
                        <a:t>1</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0" dirty="0" err="1" smtClean="0">
                          <a:solidFill>
                            <a:schemeClr val="tx1"/>
                          </a:solidFill>
                          <a:effectLst/>
                          <a:latin typeface="Times New Roman" pitchFamily="18" charset="0"/>
                          <a:cs typeface="Times New Roman" pitchFamily="18" charset="0"/>
                        </a:rPr>
                        <a:t>Hàn</a:t>
                      </a:r>
                      <a:r>
                        <a:rPr lang="en-US" sz="2400" b="0" dirty="0" smtClean="0">
                          <a:solidFill>
                            <a:schemeClr val="tx1"/>
                          </a:solidFill>
                          <a:effectLst/>
                          <a:latin typeface="Times New Roman" pitchFamily="18" charset="0"/>
                          <a:cs typeface="Times New Roman" pitchFamily="18" charset="0"/>
                        </a:rPr>
                        <a:t> </a:t>
                      </a:r>
                      <a:r>
                        <a:rPr lang="en-US" sz="2400" b="0" dirty="0" err="1" smtClean="0">
                          <a:solidFill>
                            <a:schemeClr val="tx1"/>
                          </a:solidFill>
                          <a:effectLst/>
                          <a:latin typeface="Times New Roman" pitchFamily="18" charset="0"/>
                          <a:cs typeface="Times New Roman" pitchFamily="18" charset="0"/>
                        </a:rPr>
                        <a:t>Quốc</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lvl="0" indent="-342900">
                        <a:spcAft>
                          <a:spcPts val="0"/>
                        </a:spcAft>
                        <a:buFont typeface="Times New Roman"/>
                        <a:buChar char="-"/>
                        <a:tabLst>
                          <a:tab pos="202565" algn="l"/>
                        </a:tabLst>
                      </a:pPr>
                      <a:r>
                        <a:rPr lang="en-US" sz="2400" dirty="0" err="1" smtClean="0">
                          <a:solidFill>
                            <a:schemeClr val="tx1"/>
                          </a:solidFill>
                          <a:effectLst/>
                          <a:latin typeface="Times New Roman" pitchFamily="18" charset="0"/>
                          <a:ea typeface="Times New Roman"/>
                          <a:cs typeface="Times New Roman" pitchFamily="18" charset="0"/>
                        </a:rPr>
                        <a:t>Học</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tập</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12422">
                <a:tc vMerge="1">
                  <a:txBody>
                    <a:bodyPr/>
                    <a:lstStyle/>
                    <a:p>
                      <a:endParaRPr lang="vi-VN"/>
                    </a:p>
                  </a:txBody>
                  <a:tcPr/>
                </a:tc>
                <a:tc>
                  <a:txBody>
                    <a:bodyPr/>
                    <a:lstStyle/>
                    <a:p>
                      <a:pPr algn="ctr">
                        <a:spcAft>
                          <a:spcPts val="0"/>
                        </a:spcAft>
                      </a:pPr>
                      <a:r>
                        <a:rPr lang="en-US" sz="2400" dirty="0">
                          <a:solidFill>
                            <a:schemeClr val="tx1"/>
                          </a:solidFill>
                          <a:effectLst/>
                          <a:latin typeface="Times New Roman" pitchFamily="18" charset="0"/>
                          <a:cs typeface="Times New Roman" pitchFamily="18" charset="0"/>
                        </a:rPr>
                        <a:t> </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a:solidFill>
                            <a:schemeClr val="tx1"/>
                          </a:solidFill>
                          <a:effectLst/>
                          <a:latin typeface="Times New Roman" pitchFamily="18" charset="0"/>
                          <a:cs typeface="Times New Roman" pitchFamily="18" charset="0"/>
                        </a:rPr>
                        <a:t>X</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smtClean="0">
                          <a:solidFill>
                            <a:schemeClr val="tx1"/>
                          </a:solidFill>
                          <a:effectLst/>
                          <a:latin typeface="Times New Roman" pitchFamily="18" charset="0"/>
                          <a:ea typeface="+mn-ea"/>
                          <a:cs typeface="Times New Roman" pitchFamily="18" charset="0"/>
                        </a:rPr>
                        <a:t>4</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0" dirty="0" err="1">
                          <a:solidFill>
                            <a:schemeClr val="tx1"/>
                          </a:solidFill>
                          <a:effectLst/>
                          <a:latin typeface="Times New Roman" pitchFamily="18" charset="0"/>
                          <a:cs typeface="Times New Roman" pitchFamily="18" charset="0"/>
                        </a:rPr>
                        <a:t>Hàn</a:t>
                      </a:r>
                      <a:r>
                        <a:rPr lang="en-US" sz="2400" b="0" dirty="0">
                          <a:solidFill>
                            <a:schemeClr val="tx1"/>
                          </a:solidFill>
                          <a:effectLst/>
                          <a:latin typeface="Times New Roman" pitchFamily="18" charset="0"/>
                          <a:cs typeface="Times New Roman" pitchFamily="18" charset="0"/>
                        </a:rPr>
                        <a:t> </a:t>
                      </a:r>
                      <a:r>
                        <a:rPr lang="en-US" sz="2400" b="0" dirty="0" err="1">
                          <a:solidFill>
                            <a:schemeClr val="tx1"/>
                          </a:solidFill>
                          <a:effectLst/>
                          <a:latin typeface="Times New Roman" pitchFamily="18" charset="0"/>
                          <a:cs typeface="Times New Roman" pitchFamily="18" charset="0"/>
                        </a:rPr>
                        <a:t>Quốc</a:t>
                      </a:r>
                      <a:endParaRPr lang="vi-VN" sz="2400" b="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lvl="0" indent="-342900">
                        <a:spcAft>
                          <a:spcPts val="0"/>
                        </a:spcAft>
                        <a:buFont typeface="Times New Roman"/>
                        <a:buChar char="-"/>
                        <a:tabLst>
                          <a:tab pos="202565" algn="l"/>
                        </a:tabLst>
                      </a:pPr>
                      <a:r>
                        <a:rPr lang="en-US" sz="2400" dirty="0" err="1" smtClean="0">
                          <a:solidFill>
                            <a:schemeClr val="tx1"/>
                          </a:solidFill>
                          <a:effectLst/>
                          <a:latin typeface="Times New Roman" pitchFamily="18" charset="0"/>
                          <a:cs typeface="Times New Roman" pitchFamily="18" charset="0"/>
                        </a:rPr>
                        <a:t>Thảo</a:t>
                      </a:r>
                      <a:r>
                        <a:rPr lang="en-US" sz="2400" dirty="0" smtClean="0">
                          <a:solidFill>
                            <a:schemeClr val="tx1"/>
                          </a:solidFill>
                          <a:effectLst/>
                          <a:latin typeface="Times New Roman" pitchFamily="18" charset="0"/>
                          <a:cs typeface="Times New Roman" pitchFamily="18" charset="0"/>
                        </a:rPr>
                        <a:t> </a:t>
                      </a:r>
                      <a:r>
                        <a:rPr lang="en-US" sz="2400" dirty="0" err="1" smtClean="0">
                          <a:solidFill>
                            <a:schemeClr val="tx1"/>
                          </a:solidFill>
                          <a:effectLst/>
                          <a:latin typeface="Times New Roman" pitchFamily="18" charset="0"/>
                          <a:cs typeface="Times New Roman" pitchFamily="18" charset="0"/>
                        </a:rPr>
                        <a:t>luận</a:t>
                      </a:r>
                      <a:r>
                        <a:rPr lang="en-US" sz="2400" dirty="0" smtClean="0">
                          <a:solidFill>
                            <a:schemeClr val="tx1"/>
                          </a:solidFill>
                          <a:effectLst/>
                          <a:latin typeface="Times New Roman" pitchFamily="18" charset="0"/>
                          <a:cs typeface="Times New Roman" pitchFamily="18" charset="0"/>
                        </a:rPr>
                        <a:t> </a:t>
                      </a:r>
                      <a:r>
                        <a:rPr lang="en-US" sz="2400" dirty="0" err="1" smtClean="0">
                          <a:solidFill>
                            <a:schemeClr val="tx1"/>
                          </a:solidFill>
                          <a:effectLst/>
                          <a:latin typeface="Times New Roman" pitchFamily="18" charset="0"/>
                          <a:cs typeface="Times New Roman" pitchFamily="18" charset="0"/>
                        </a:rPr>
                        <a:t>và</a:t>
                      </a:r>
                      <a:r>
                        <a:rPr lang="en-US" sz="2400" dirty="0" smtClean="0">
                          <a:solidFill>
                            <a:schemeClr val="tx1"/>
                          </a:solidFill>
                          <a:effectLst/>
                          <a:latin typeface="Times New Roman" pitchFamily="18" charset="0"/>
                          <a:cs typeface="Times New Roman" pitchFamily="18" charset="0"/>
                        </a:rPr>
                        <a:t> </a:t>
                      </a:r>
                      <a:r>
                        <a:rPr lang="en-US" sz="2400" dirty="0" err="1" smtClean="0">
                          <a:solidFill>
                            <a:schemeClr val="tx1"/>
                          </a:solidFill>
                          <a:effectLst/>
                          <a:latin typeface="Times New Roman" pitchFamily="18" charset="0"/>
                          <a:cs typeface="Times New Roman" pitchFamily="18" charset="0"/>
                        </a:rPr>
                        <a:t>ký</a:t>
                      </a:r>
                      <a:r>
                        <a:rPr lang="en-US" sz="2400" dirty="0" smtClean="0">
                          <a:solidFill>
                            <a:schemeClr val="tx1"/>
                          </a:solidFill>
                          <a:effectLst/>
                          <a:latin typeface="Times New Roman" pitchFamily="18" charset="0"/>
                          <a:cs typeface="Times New Roman" pitchFamily="18" charset="0"/>
                        </a:rPr>
                        <a:t> </a:t>
                      </a:r>
                      <a:r>
                        <a:rPr lang="en-US" sz="2400" dirty="0" err="1" smtClean="0">
                          <a:solidFill>
                            <a:schemeClr val="tx1"/>
                          </a:solidFill>
                          <a:effectLst/>
                          <a:latin typeface="Times New Roman" pitchFamily="18" charset="0"/>
                          <a:cs typeface="Times New Roman" pitchFamily="18" charset="0"/>
                        </a:rPr>
                        <a:t>bản</a:t>
                      </a:r>
                      <a:r>
                        <a:rPr lang="en-US" sz="2400" dirty="0" smtClean="0">
                          <a:solidFill>
                            <a:schemeClr val="tx1"/>
                          </a:solidFill>
                          <a:effectLst/>
                          <a:latin typeface="Times New Roman" pitchFamily="18" charset="0"/>
                          <a:cs typeface="Times New Roman" pitchFamily="18" charset="0"/>
                        </a:rPr>
                        <a:t> </a:t>
                      </a:r>
                      <a:r>
                        <a:rPr lang="en-US" sz="2400" dirty="0" err="1" smtClean="0">
                          <a:solidFill>
                            <a:schemeClr val="tx1"/>
                          </a:solidFill>
                          <a:effectLst/>
                          <a:latin typeface="Times New Roman" pitchFamily="18" charset="0"/>
                          <a:cs typeface="Times New Roman" pitchFamily="18" charset="0"/>
                        </a:rPr>
                        <a:t>ghi</a:t>
                      </a:r>
                      <a:r>
                        <a:rPr lang="en-US" sz="2400" dirty="0" smtClean="0">
                          <a:solidFill>
                            <a:schemeClr val="tx1"/>
                          </a:solidFill>
                          <a:effectLst/>
                          <a:latin typeface="Times New Roman" pitchFamily="18" charset="0"/>
                          <a:cs typeface="Times New Roman" pitchFamily="18" charset="0"/>
                        </a:rPr>
                        <a:t> </a:t>
                      </a:r>
                      <a:r>
                        <a:rPr lang="en-US" sz="2400" dirty="0" err="1" smtClean="0">
                          <a:solidFill>
                            <a:schemeClr val="tx1"/>
                          </a:solidFill>
                          <a:effectLst/>
                          <a:latin typeface="Times New Roman" pitchFamily="18" charset="0"/>
                          <a:cs typeface="Times New Roman" pitchFamily="18" charset="0"/>
                        </a:rPr>
                        <a:t>nhớ</a:t>
                      </a:r>
                      <a:r>
                        <a:rPr lang="en-US" sz="2400" dirty="0" smtClean="0">
                          <a:solidFill>
                            <a:schemeClr val="tx1"/>
                          </a:solidFill>
                          <a:effectLst/>
                          <a:latin typeface="Times New Roman" pitchFamily="18" charset="0"/>
                          <a:cs typeface="Times New Roman" pitchFamily="18" charset="0"/>
                        </a:rPr>
                        <a:t> </a:t>
                      </a:r>
                      <a:r>
                        <a:rPr lang="en-US" sz="2400" dirty="0" err="1" smtClean="0">
                          <a:solidFill>
                            <a:schemeClr val="tx1"/>
                          </a:solidFill>
                          <a:effectLst/>
                          <a:latin typeface="Times New Roman" pitchFamily="18" charset="0"/>
                          <a:cs typeface="Times New Roman" pitchFamily="18" charset="0"/>
                        </a:rPr>
                        <a:t>hợp</a:t>
                      </a:r>
                      <a:r>
                        <a:rPr lang="en-US" sz="2400" dirty="0" smtClean="0">
                          <a:solidFill>
                            <a:schemeClr val="tx1"/>
                          </a:solidFill>
                          <a:effectLst/>
                          <a:latin typeface="Times New Roman" pitchFamily="18" charset="0"/>
                          <a:cs typeface="Times New Roman" pitchFamily="18" charset="0"/>
                        </a:rPr>
                        <a:t> </a:t>
                      </a:r>
                      <a:r>
                        <a:rPr lang="en-US" sz="2400" dirty="0" err="1" smtClean="0">
                          <a:solidFill>
                            <a:schemeClr val="tx1"/>
                          </a:solidFill>
                          <a:effectLst/>
                          <a:latin typeface="Times New Roman" pitchFamily="18" charset="0"/>
                          <a:cs typeface="Times New Roman" pitchFamily="18" charset="0"/>
                        </a:rPr>
                        <a:t>tác</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90694">
                <a:tc vMerge="1">
                  <a:txBody>
                    <a:bodyPr/>
                    <a:lstStyle/>
                    <a:p>
                      <a:pPr algn="ctr">
                        <a:spcAft>
                          <a:spcPts val="0"/>
                        </a:spcAft>
                      </a:pP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smtClean="0">
                          <a:solidFill>
                            <a:schemeClr val="tx1"/>
                          </a:solidFill>
                          <a:effectLst/>
                          <a:latin typeface="Times New Roman" pitchFamily="18" charset="0"/>
                          <a:ea typeface="Times New Roman"/>
                          <a:cs typeface="Times New Roman" pitchFamily="18" charset="0"/>
                        </a:rPr>
                        <a:t>X</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smtClean="0">
                          <a:solidFill>
                            <a:schemeClr val="tx1"/>
                          </a:solidFill>
                          <a:effectLst/>
                          <a:latin typeface="Times New Roman" pitchFamily="18" charset="0"/>
                          <a:ea typeface="Times New Roman"/>
                          <a:cs typeface="Times New Roman" pitchFamily="18" charset="0"/>
                        </a:rPr>
                        <a:t>3</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0" dirty="0" err="1" smtClean="0">
                          <a:solidFill>
                            <a:schemeClr val="tx1"/>
                          </a:solidFill>
                          <a:effectLst/>
                          <a:latin typeface="Times New Roman" pitchFamily="18" charset="0"/>
                          <a:ea typeface="Times New Roman"/>
                          <a:cs typeface="Times New Roman" pitchFamily="18" charset="0"/>
                        </a:rPr>
                        <a:t>Pháp</a:t>
                      </a:r>
                      <a:endParaRPr lang="vi-VN" sz="2400" b="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lvl="0" indent="-342900">
                        <a:spcAft>
                          <a:spcPts val="0"/>
                        </a:spcAft>
                        <a:buFont typeface="Times New Roman"/>
                        <a:buChar char="-"/>
                        <a:tabLst>
                          <a:tab pos="202565" algn="l"/>
                        </a:tabLst>
                      </a:pPr>
                      <a:r>
                        <a:rPr lang="en-US" sz="2400" dirty="0" err="1" smtClean="0">
                          <a:solidFill>
                            <a:schemeClr val="tx1"/>
                          </a:solidFill>
                          <a:effectLst/>
                          <a:latin typeface="Times New Roman" pitchFamily="18" charset="0"/>
                          <a:ea typeface="Times New Roman"/>
                          <a:cs typeface="Times New Roman" pitchFamily="18" charset="0"/>
                        </a:rPr>
                        <a:t>Tham</a:t>
                      </a:r>
                      <a:r>
                        <a:rPr lang="en-US" sz="240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quan</a:t>
                      </a:r>
                      <a:r>
                        <a:rPr lang="en-US" sz="240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và</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làm</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việc</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với</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Nhà</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trường</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12422">
                <a:tc vMerge="1">
                  <a:txBody>
                    <a:bodyPr/>
                    <a:lstStyle/>
                    <a:p>
                      <a:pPr algn="ctr">
                        <a:spcAft>
                          <a:spcPts val="0"/>
                        </a:spcAft>
                      </a:pP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smtClean="0">
                          <a:solidFill>
                            <a:schemeClr val="tx1"/>
                          </a:solidFill>
                          <a:effectLst/>
                          <a:latin typeface="Times New Roman" pitchFamily="18" charset="0"/>
                          <a:ea typeface="Times New Roman"/>
                          <a:cs typeface="Times New Roman" pitchFamily="18" charset="0"/>
                        </a:rPr>
                        <a:t>X</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smtClean="0">
                          <a:solidFill>
                            <a:schemeClr val="tx1"/>
                          </a:solidFill>
                          <a:effectLst/>
                          <a:latin typeface="Times New Roman" pitchFamily="18" charset="0"/>
                          <a:ea typeface="Times New Roman"/>
                          <a:cs typeface="Times New Roman" pitchFamily="18" charset="0"/>
                        </a:rPr>
                        <a:t>3</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0" dirty="0" err="1" smtClean="0">
                          <a:solidFill>
                            <a:schemeClr val="tx1"/>
                          </a:solidFill>
                          <a:effectLst/>
                          <a:latin typeface="Times New Roman" pitchFamily="18" charset="0"/>
                          <a:ea typeface="Times New Roman"/>
                          <a:cs typeface="Times New Roman" pitchFamily="18" charset="0"/>
                        </a:rPr>
                        <a:t>Đức</a:t>
                      </a:r>
                      <a:endParaRPr lang="vi-VN" sz="2400" b="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lvl="0" indent="-342900">
                        <a:spcAft>
                          <a:spcPts val="0"/>
                        </a:spcAft>
                        <a:buFont typeface="Times New Roman"/>
                        <a:buChar char="-"/>
                        <a:tabLst>
                          <a:tab pos="202565" algn="l"/>
                        </a:tabLst>
                      </a:pPr>
                      <a:r>
                        <a:rPr lang="en-US" sz="2400" dirty="0" err="1" smtClean="0">
                          <a:solidFill>
                            <a:schemeClr val="tx1"/>
                          </a:solidFill>
                          <a:effectLst/>
                          <a:latin typeface="Times New Roman" pitchFamily="18" charset="0"/>
                          <a:ea typeface="Times New Roman"/>
                          <a:cs typeface="Times New Roman" pitchFamily="18" charset="0"/>
                        </a:rPr>
                        <a:t>Thảo</a:t>
                      </a:r>
                      <a:r>
                        <a:rPr lang="en-US" sz="240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luận</a:t>
                      </a:r>
                      <a:r>
                        <a:rPr lang="en-US" sz="240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và</a:t>
                      </a:r>
                      <a:r>
                        <a:rPr lang="en-US" sz="240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ký</a:t>
                      </a:r>
                      <a:r>
                        <a:rPr lang="en-US" sz="240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bản</a:t>
                      </a:r>
                      <a:r>
                        <a:rPr lang="en-US" sz="240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ghi</a:t>
                      </a:r>
                      <a:r>
                        <a:rPr lang="en-US" sz="240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nhớ</a:t>
                      </a:r>
                      <a:r>
                        <a:rPr lang="en-US" sz="240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hợp</a:t>
                      </a:r>
                      <a:r>
                        <a:rPr lang="en-US" sz="240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tác</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787507">
                <a:tc vMerge="1">
                  <a:txBody>
                    <a:bodyPr/>
                    <a:lstStyle/>
                    <a:p>
                      <a:pPr algn="ctr">
                        <a:spcAft>
                          <a:spcPts val="0"/>
                        </a:spcAft>
                      </a:pP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smtClean="0">
                          <a:solidFill>
                            <a:schemeClr val="tx1"/>
                          </a:solidFill>
                          <a:effectLst/>
                          <a:latin typeface="Times New Roman" pitchFamily="18" charset="0"/>
                          <a:ea typeface="Times New Roman"/>
                          <a:cs typeface="Times New Roman" pitchFamily="18" charset="0"/>
                        </a:rPr>
                        <a:t>X</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smtClean="0">
                          <a:solidFill>
                            <a:schemeClr val="tx1"/>
                          </a:solidFill>
                          <a:effectLst/>
                          <a:latin typeface="Times New Roman" pitchFamily="18" charset="0"/>
                          <a:ea typeface="Times New Roman"/>
                          <a:cs typeface="Times New Roman" pitchFamily="18" charset="0"/>
                        </a:rPr>
                        <a:t>3</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0" dirty="0" err="1" smtClean="0">
                          <a:solidFill>
                            <a:schemeClr val="tx1"/>
                          </a:solidFill>
                          <a:effectLst/>
                          <a:latin typeface="Times New Roman" pitchFamily="18" charset="0"/>
                          <a:ea typeface="Times New Roman"/>
                          <a:cs typeface="Times New Roman" pitchFamily="18" charset="0"/>
                        </a:rPr>
                        <a:t>Nhật</a:t>
                      </a:r>
                      <a:endParaRPr lang="vi-VN" sz="2400" b="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lvl="0" indent="-342900">
                        <a:spcAft>
                          <a:spcPts val="0"/>
                        </a:spcAft>
                        <a:buFont typeface="Times New Roman"/>
                        <a:buChar char="-"/>
                        <a:tabLst>
                          <a:tab pos="202565" algn="l"/>
                        </a:tabLst>
                      </a:pPr>
                      <a:r>
                        <a:rPr lang="en-US" sz="2400" dirty="0" err="1" smtClean="0">
                          <a:solidFill>
                            <a:schemeClr val="tx1"/>
                          </a:solidFill>
                          <a:effectLst/>
                          <a:latin typeface="Times New Roman" pitchFamily="18" charset="0"/>
                          <a:ea typeface="Times New Roman"/>
                          <a:cs typeface="Times New Roman" pitchFamily="18" charset="0"/>
                        </a:rPr>
                        <a:t>Tham</a:t>
                      </a:r>
                      <a:r>
                        <a:rPr lang="en-US" sz="240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quan</a:t>
                      </a:r>
                      <a:r>
                        <a:rPr lang="en-US" sz="240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và</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tìm</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kiếm</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cơ</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hội</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hợp</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tác</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3271262130"/>
      </p:ext>
    </p:extLst>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4" name="Title 17"/>
          <p:cNvSpPr txBox="1">
            <a:spLocks/>
          </p:cNvSpPr>
          <p:nvPr/>
        </p:nvSpPr>
        <p:spPr>
          <a:xfrm>
            <a:off x="0" y="37681"/>
            <a:ext cx="9144000" cy="685800"/>
          </a:xfrm>
          <a:prstGeom prst="rect">
            <a:avLst/>
          </a:prstGeom>
        </p:spPr>
        <p:txBody>
          <a:bodyPr vert="horz" wrap="square" lIns="91440" tIns="45720" rIns="91440" bIns="0" rtlCol="0" anchor="ctr">
            <a:normAutofit/>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en-US" sz="3600" dirty="0" smtClean="0">
                <a:solidFill>
                  <a:srgbClr val="FF0000"/>
                </a:solidFill>
                <a:latin typeface="Times New Roman" pitchFamily="18" charset="0"/>
                <a:cs typeface="Times New Roman" pitchFamily="18" charset="0"/>
              </a:rPr>
              <a:t>HOẠT </a:t>
            </a:r>
            <a:r>
              <a:rPr lang="en-US" sz="3600" dirty="0">
                <a:solidFill>
                  <a:srgbClr val="FF0000"/>
                </a:solidFill>
                <a:latin typeface="Times New Roman" pitchFamily="18" charset="0"/>
                <a:cs typeface="Times New Roman" pitchFamily="18" charset="0"/>
              </a:rPr>
              <a:t>ĐỘNG </a:t>
            </a:r>
            <a:r>
              <a:rPr lang="en-US" sz="3600" dirty="0" err="1" smtClean="0">
                <a:solidFill>
                  <a:srgbClr val="FF0000"/>
                </a:solidFill>
                <a:latin typeface="Times New Roman" pitchFamily="18" charset="0"/>
                <a:cs typeface="Times New Roman" pitchFamily="18" charset="0"/>
              </a:rPr>
              <a:t>Hợp</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tác</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quốc</a:t>
            </a:r>
            <a:r>
              <a:rPr lang="en-US" sz="3600" dirty="0" smtClean="0">
                <a:solidFill>
                  <a:srgbClr val="FF0000"/>
                </a:solidFill>
                <a:latin typeface="Times New Roman" pitchFamily="18" charset="0"/>
                <a:cs typeface="Times New Roman" pitchFamily="18" charset="0"/>
              </a:rPr>
              <a:t> </a:t>
            </a:r>
            <a:r>
              <a:rPr lang="en-US" sz="3600" dirty="0" err="1" smtClean="0">
                <a:solidFill>
                  <a:srgbClr val="FF0000"/>
                </a:solidFill>
                <a:latin typeface="Times New Roman" pitchFamily="18" charset="0"/>
                <a:cs typeface="Times New Roman" pitchFamily="18" charset="0"/>
              </a:rPr>
              <a:t>tế</a:t>
            </a:r>
            <a:endParaRPr lang="en-US" sz="3600" dirty="0">
              <a:solidFill>
                <a:srgbClr val="FF0000"/>
              </a:solidFill>
              <a:latin typeface="Times New Roman" pitchFamily="18" charset="0"/>
              <a:cs typeface="Times New Roman"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1760579113"/>
              </p:ext>
            </p:extLst>
          </p:nvPr>
        </p:nvGraphicFramePr>
        <p:xfrm>
          <a:off x="228598" y="1371600"/>
          <a:ext cx="8686803" cy="5291019"/>
        </p:xfrm>
        <a:graphic>
          <a:graphicData uri="http://schemas.openxmlformats.org/drawingml/2006/table">
            <a:tbl>
              <a:tblPr firstRow="1" firstCol="1" lastRow="1" lastCol="1" bandRow="1" bandCol="1">
                <a:tableStyleId>{5C22544A-7EE6-4342-B048-85BDC9FD1C3A}</a:tableStyleId>
              </a:tblPr>
              <a:tblGrid>
                <a:gridCol w="865208"/>
                <a:gridCol w="865208"/>
                <a:gridCol w="993769"/>
                <a:gridCol w="1136618"/>
                <a:gridCol w="1447800"/>
                <a:gridCol w="3378200"/>
              </a:tblGrid>
              <a:tr h="720720">
                <a:tc>
                  <a:txBody>
                    <a:bodyPr/>
                    <a:lstStyle/>
                    <a:p>
                      <a:pPr algn="ctr">
                        <a:spcAft>
                          <a:spcPts val="0"/>
                        </a:spcAft>
                      </a:pPr>
                      <a:r>
                        <a:rPr lang="en-US" sz="2400" dirty="0" err="1">
                          <a:solidFill>
                            <a:schemeClr val="tx1"/>
                          </a:solidFill>
                          <a:effectLst/>
                          <a:latin typeface="Times New Roman" pitchFamily="18" charset="0"/>
                          <a:cs typeface="Times New Roman" pitchFamily="18" charset="0"/>
                        </a:rPr>
                        <a:t>Năm</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a:solidFill>
                            <a:schemeClr val="tx1"/>
                          </a:solidFill>
                          <a:effectLst/>
                          <a:latin typeface="Times New Roman" pitchFamily="18" charset="0"/>
                          <a:cs typeface="Times New Roman" pitchFamily="18" charset="0"/>
                        </a:rPr>
                        <a:t>Đoàn</a:t>
                      </a:r>
                      <a:endParaRPr lang="vi-VN" sz="2400">
                        <a:solidFill>
                          <a:schemeClr val="tx1"/>
                        </a:solidFill>
                        <a:effectLst/>
                        <a:latin typeface="Times New Roman" pitchFamily="18" charset="0"/>
                        <a:cs typeface="Times New Roman" pitchFamily="18" charset="0"/>
                      </a:endParaRPr>
                    </a:p>
                    <a:p>
                      <a:pPr algn="ctr">
                        <a:spcAft>
                          <a:spcPts val="0"/>
                        </a:spcAft>
                      </a:pPr>
                      <a:r>
                        <a:rPr lang="en-US" sz="2400">
                          <a:solidFill>
                            <a:schemeClr val="tx1"/>
                          </a:solidFill>
                          <a:effectLst/>
                          <a:latin typeface="Times New Roman" pitchFamily="18" charset="0"/>
                          <a:cs typeface="Times New Roman" pitchFamily="18" charset="0"/>
                        </a:rPr>
                        <a:t>ra</a:t>
                      </a:r>
                      <a:endParaRPr lang="vi-VN" sz="240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dirty="0" err="1">
                          <a:solidFill>
                            <a:schemeClr val="tx1"/>
                          </a:solidFill>
                          <a:effectLst/>
                          <a:latin typeface="Times New Roman" pitchFamily="18" charset="0"/>
                          <a:cs typeface="Times New Roman" pitchFamily="18" charset="0"/>
                        </a:rPr>
                        <a:t>Đoàn</a:t>
                      </a:r>
                      <a:endParaRPr lang="vi-VN" sz="2400" dirty="0">
                        <a:solidFill>
                          <a:schemeClr val="tx1"/>
                        </a:solidFill>
                        <a:effectLst/>
                        <a:latin typeface="Times New Roman" pitchFamily="18" charset="0"/>
                        <a:cs typeface="Times New Roman" pitchFamily="18" charset="0"/>
                      </a:endParaRPr>
                    </a:p>
                    <a:p>
                      <a:pPr algn="ctr">
                        <a:spcAft>
                          <a:spcPts val="0"/>
                        </a:spcAft>
                      </a:pPr>
                      <a:r>
                        <a:rPr lang="en-US" sz="2400" dirty="0" err="1">
                          <a:solidFill>
                            <a:schemeClr val="tx1"/>
                          </a:solidFill>
                          <a:effectLst/>
                          <a:latin typeface="Times New Roman" pitchFamily="18" charset="0"/>
                          <a:cs typeface="Times New Roman" pitchFamily="18" charset="0"/>
                        </a:rPr>
                        <a:t>vào</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dirty="0" err="1">
                          <a:solidFill>
                            <a:schemeClr val="tx1"/>
                          </a:solidFill>
                          <a:effectLst/>
                          <a:latin typeface="Times New Roman" pitchFamily="18" charset="0"/>
                          <a:cs typeface="Times New Roman" pitchFamily="18" charset="0"/>
                        </a:rPr>
                        <a:t>Số</a:t>
                      </a:r>
                      <a:r>
                        <a:rPr lang="en-US" sz="2400" dirty="0">
                          <a:solidFill>
                            <a:schemeClr val="tx1"/>
                          </a:solidFill>
                          <a:effectLst/>
                          <a:latin typeface="Times New Roman" pitchFamily="18" charset="0"/>
                          <a:cs typeface="Times New Roman" pitchFamily="18" charset="0"/>
                        </a:rPr>
                        <a:t> </a:t>
                      </a:r>
                      <a:r>
                        <a:rPr lang="en-US" sz="2400" dirty="0" err="1">
                          <a:solidFill>
                            <a:schemeClr val="tx1"/>
                          </a:solidFill>
                          <a:effectLst/>
                          <a:latin typeface="Times New Roman" pitchFamily="18" charset="0"/>
                          <a:cs typeface="Times New Roman" pitchFamily="18" charset="0"/>
                        </a:rPr>
                        <a:t>cán</a:t>
                      </a:r>
                      <a:r>
                        <a:rPr lang="en-US" sz="2400" dirty="0">
                          <a:solidFill>
                            <a:schemeClr val="tx1"/>
                          </a:solidFill>
                          <a:effectLst/>
                          <a:latin typeface="Times New Roman" pitchFamily="18" charset="0"/>
                          <a:cs typeface="Times New Roman" pitchFamily="18" charset="0"/>
                        </a:rPr>
                        <a:t> </a:t>
                      </a:r>
                      <a:r>
                        <a:rPr lang="en-US" sz="2400" dirty="0" err="1">
                          <a:solidFill>
                            <a:schemeClr val="tx1"/>
                          </a:solidFill>
                          <a:effectLst/>
                          <a:latin typeface="Times New Roman" pitchFamily="18" charset="0"/>
                          <a:cs typeface="Times New Roman" pitchFamily="18" charset="0"/>
                        </a:rPr>
                        <a:t>bộ</a:t>
                      </a:r>
                      <a:r>
                        <a:rPr lang="en-US" sz="2400" dirty="0">
                          <a:solidFill>
                            <a:schemeClr val="tx1"/>
                          </a:solidFill>
                          <a:effectLst/>
                          <a:latin typeface="Times New Roman" pitchFamily="18" charset="0"/>
                          <a:cs typeface="Times New Roman" pitchFamily="18" charset="0"/>
                        </a:rPr>
                        <a:t>/GV</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a:solidFill>
                            <a:schemeClr val="tx1"/>
                          </a:solidFill>
                          <a:effectLst/>
                          <a:latin typeface="Times New Roman" pitchFamily="18" charset="0"/>
                          <a:cs typeface="Times New Roman" pitchFamily="18" charset="0"/>
                        </a:rPr>
                        <a:t>Nước đi/đến</a:t>
                      </a:r>
                      <a:endParaRPr lang="vi-VN" sz="240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45720" indent="-228600" algn="ctr">
                        <a:spcAft>
                          <a:spcPts val="0"/>
                        </a:spcAft>
                      </a:pPr>
                      <a:r>
                        <a:rPr lang="en-US" sz="2400">
                          <a:solidFill>
                            <a:schemeClr val="tx1"/>
                          </a:solidFill>
                          <a:effectLst/>
                          <a:latin typeface="Times New Roman" pitchFamily="18" charset="0"/>
                          <a:cs typeface="Times New Roman" pitchFamily="18" charset="0"/>
                        </a:rPr>
                        <a:t> Nội dung</a:t>
                      </a:r>
                      <a:endParaRPr lang="vi-VN" sz="240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923423">
                <a:tc rowSpan="4">
                  <a:txBody>
                    <a:bodyPr/>
                    <a:lstStyle/>
                    <a:p>
                      <a:pPr algn="ctr">
                        <a:spcAft>
                          <a:spcPts val="0"/>
                        </a:spcAft>
                      </a:pPr>
                      <a:r>
                        <a:rPr lang="en-US" sz="2400" dirty="0" smtClean="0">
                          <a:solidFill>
                            <a:schemeClr val="tx1"/>
                          </a:solidFill>
                          <a:effectLst/>
                          <a:latin typeface="Times New Roman" pitchFamily="18" charset="0"/>
                          <a:cs typeface="Times New Roman" pitchFamily="18" charset="0"/>
                        </a:rPr>
                        <a:t>2015</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400" b="1" dirty="0" smtClean="0">
                          <a:solidFill>
                            <a:schemeClr val="tx1"/>
                          </a:solidFill>
                          <a:effectLst/>
                          <a:latin typeface="Times New Roman" pitchFamily="18" charset="0"/>
                          <a:cs typeface="Times New Roman" pitchFamily="18" charset="0"/>
                        </a:rPr>
                        <a:t>X</a:t>
                      </a:r>
                      <a:r>
                        <a:rPr lang="en-US" sz="2400" dirty="0">
                          <a:solidFill>
                            <a:schemeClr val="tx1"/>
                          </a:solidFill>
                          <a:effectLst/>
                          <a:latin typeface="Times New Roman" pitchFamily="18" charset="0"/>
                          <a:cs typeface="Times New Roman" pitchFamily="18" charset="0"/>
                        </a:rPr>
                        <a:t> </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smtClean="0">
                          <a:solidFill>
                            <a:schemeClr val="tx1"/>
                          </a:solidFill>
                          <a:effectLst/>
                          <a:latin typeface="Times New Roman" pitchFamily="18" charset="0"/>
                          <a:ea typeface="Times New Roman"/>
                          <a:cs typeface="Times New Roman" pitchFamily="18" charset="0"/>
                        </a:rPr>
                        <a:t>1</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0" dirty="0" err="1" smtClean="0">
                          <a:solidFill>
                            <a:schemeClr val="tx1"/>
                          </a:solidFill>
                          <a:effectLst/>
                          <a:latin typeface="Times New Roman" pitchFamily="18" charset="0"/>
                          <a:cs typeface="Times New Roman" pitchFamily="18" charset="0"/>
                        </a:rPr>
                        <a:t>Hàn</a:t>
                      </a:r>
                      <a:r>
                        <a:rPr lang="en-US" sz="2400" b="0" dirty="0" smtClean="0">
                          <a:solidFill>
                            <a:schemeClr val="tx1"/>
                          </a:solidFill>
                          <a:effectLst/>
                          <a:latin typeface="Times New Roman" pitchFamily="18" charset="0"/>
                          <a:cs typeface="Times New Roman" pitchFamily="18" charset="0"/>
                        </a:rPr>
                        <a:t> </a:t>
                      </a:r>
                      <a:r>
                        <a:rPr lang="en-US" sz="2400" b="0" dirty="0" err="1" smtClean="0">
                          <a:solidFill>
                            <a:schemeClr val="tx1"/>
                          </a:solidFill>
                          <a:effectLst/>
                          <a:latin typeface="Times New Roman" pitchFamily="18" charset="0"/>
                          <a:cs typeface="Times New Roman" pitchFamily="18" charset="0"/>
                        </a:rPr>
                        <a:t>Quốc</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lvl="0" indent="-342900">
                        <a:spcAft>
                          <a:spcPts val="0"/>
                        </a:spcAft>
                        <a:buFont typeface="Times New Roman"/>
                        <a:buChar char="-"/>
                        <a:tabLst>
                          <a:tab pos="202565" algn="l"/>
                        </a:tabLst>
                      </a:pPr>
                      <a:r>
                        <a:rPr lang="en-US" sz="2400" dirty="0" err="1" smtClean="0">
                          <a:solidFill>
                            <a:schemeClr val="tx1"/>
                          </a:solidFill>
                          <a:effectLst/>
                          <a:latin typeface="Times New Roman" pitchFamily="18" charset="0"/>
                          <a:ea typeface="Times New Roman"/>
                          <a:cs typeface="Times New Roman" pitchFamily="18" charset="0"/>
                        </a:rPr>
                        <a:t>Học</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tập</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975975">
                <a:tc vMerge="1">
                  <a:txBody>
                    <a:bodyPr/>
                    <a:lstStyle/>
                    <a:p>
                      <a:endParaRPr lang="vi-VN"/>
                    </a:p>
                  </a:txBody>
                  <a:tcPr/>
                </a:tc>
                <a:tc>
                  <a:txBody>
                    <a:bodyPr/>
                    <a:lstStyle/>
                    <a:p>
                      <a:pPr algn="ctr">
                        <a:spcAft>
                          <a:spcPts val="0"/>
                        </a:spcAft>
                      </a:pPr>
                      <a:r>
                        <a:rPr lang="en-US" sz="2400" dirty="0">
                          <a:solidFill>
                            <a:schemeClr val="tx1"/>
                          </a:solidFill>
                          <a:effectLst/>
                          <a:latin typeface="Times New Roman" pitchFamily="18" charset="0"/>
                          <a:cs typeface="Times New Roman" pitchFamily="18" charset="0"/>
                        </a:rPr>
                        <a:t> </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a:solidFill>
                            <a:schemeClr val="tx1"/>
                          </a:solidFill>
                          <a:effectLst/>
                          <a:latin typeface="Times New Roman" pitchFamily="18" charset="0"/>
                          <a:cs typeface="Times New Roman" pitchFamily="18" charset="0"/>
                        </a:rPr>
                        <a:t>X</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smtClean="0">
                          <a:solidFill>
                            <a:schemeClr val="tx1"/>
                          </a:solidFill>
                          <a:effectLst/>
                          <a:latin typeface="Times New Roman" pitchFamily="18" charset="0"/>
                          <a:ea typeface="Times New Roman"/>
                          <a:cs typeface="Times New Roman" pitchFamily="18" charset="0"/>
                        </a:rPr>
                        <a:t>4</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0" dirty="0" err="1" smtClean="0">
                          <a:solidFill>
                            <a:schemeClr val="tx1"/>
                          </a:solidFill>
                          <a:effectLst/>
                          <a:latin typeface="Times New Roman" pitchFamily="18" charset="0"/>
                          <a:ea typeface="Times New Roman"/>
                          <a:cs typeface="Times New Roman" pitchFamily="18" charset="0"/>
                        </a:rPr>
                        <a:t>Hàn</a:t>
                      </a:r>
                      <a:r>
                        <a:rPr lang="en-US" sz="2400" b="0" baseline="0" dirty="0" smtClean="0">
                          <a:solidFill>
                            <a:schemeClr val="tx1"/>
                          </a:solidFill>
                          <a:effectLst/>
                          <a:latin typeface="Times New Roman" pitchFamily="18" charset="0"/>
                          <a:ea typeface="Times New Roman"/>
                          <a:cs typeface="Times New Roman" pitchFamily="18" charset="0"/>
                        </a:rPr>
                        <a:t> </a:t>
                      </a:r>
                      <a:r>
                        <a:rPr lang="en-US" sz="2400" b="0" baseline="0" dirty="0" err="1" smtClean="0">
                          <a:solidFill>
                            <a:schemeClr val="tx1"/>
                          </a:solidFill>
                          <a:effectLst/>
                          <a:latin typeface="Times New Roman" pitchFamily="18" charset="0"/>
                          <a:ea typeface="Times New Roman"/>
                          <a:cs typeface="Times New Roman" pitchFamily="18" charset="0"/>
                        </a:rPr>
                        <a:t>Quốc</a:t>
                      </a:r>
                      <a:endParaRPr lang="vi-VN" sz="2400" b="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lvl="0" indent="-342900">
                        <a:spcAft>
                          <a:spcPts val="0"/>
                        </a:spcAft>
                        <a:buFont typeface="Times New Roman"/>
                        <a:buChar char="-"/>
                        <a:tabLst>
                          <a:tab pos="202565" algn="l"/>
                        </a:tabLst>
                      </a:pPr>
                      <a:r>
                        <a:rPr lang="en-US" sz="2400" dirty="0" err="1" smtClean="0">
                          <a:solidFill>
                            <a:schemeClr val="tx1"/>
                          </a:solidFill>
                          <a:effectLst/>
                          <a:latin typeface="Times New Roman" pitchFamily="18" charset="0"/>
                          <a:ea typeface="Times New Roman"/>
                          <a:cs typeface="Times New Roman" pitchFamily="18" charset="0"/>
                        </a:rPr>
                        <a:t>Trao</a:t>
                      </a:r>
                      <a:r>
                        <a:rPr lang="en-US" sz="240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đổi</a:t>
                      </a:r>
                      <a:r>
                        <a:rPr lang="en-US" sz="2400" baseline="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và</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làm</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việc</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với</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Nhà</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trường</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942863">
                <a:tc vMerge="1">
                  <a:txBody>
                    <a:bodyPr/>
                    <a:lstStyle/>
                    <a:p>
                      <a:pPr algn="ctr">
                        <a:spcAft>
                          <a:spcPts val="0"/>
                        </a:spcAft>
                      </a:pP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a:solidFill>
                            <a:schemeClr val="tx1"/>
                          </a:solidFill>
                          <a:effectLst/>
                          <a:latin typeface="Times New Roman" pitchFamily="18" charset="0"/>
                          <a:cs typeface="Times New Roman" pitchFamily="18" charset="0"/>
                        </a:rPr>
                        <a:t>X</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smtClean="0">
                          <a:solidFill>
                            <a:schemeClr val="tx1"/>
                          </a:solidFill>
                          <a:effectLst/>
                          <a:latin typeface="Times New Roman" pitchFamily="18" charset="0"/>
                          <a:ea typeface="Times New Roman"/>
                          <a:cs typeface="Times New Roman" pitchFamily="18" charset="0"/>
                        </a:rPr>
                        <a:t>9</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0" dirty="0" err="1" smtClean="0">
                          <a:solidFill>
                            <a:schemeClr val="tx1"/>
                          </a:solidFill>
                          <a:effectLst/>
                          <a:latin typeface="Times New Roman" pitchFamily="18" charset="0"/>
                          <a:ea typeface="Times New Roman"/>
                          <a:cs typeface="Times New Roman" pitchFamily="18" charset="0"/>
                        </a:rPr>
                        <a:t>Pháp</a:t>
                      </a:r>
                      <a:endParaRPr lang="vi-VN" sz="2400" b="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lvl="0" indent="-342900">
                        <a:spcAft>
                          <a:spcPts val="0"/>
                        </a:spcAft>
                        <a:buFont typeface="Times New Roman"/>
                        <a:buChar char="-"/>
                        <a:tabLst>
                          <a:tab pos="202565" algn="l"/>
                        </a:tabLst>
                      </a:pPr>
                      <a:r>
                        <a:rPr lang="en-US" sz="2400" dirty="0" err="1" smtClean="0">
                          <a:solidFill>
                            <a:schemeClr val="tx1"/>
                          </a:solidFill>
                          <a:effectLst/>
                          <a:latin typeface="Times New Roman" pitchFamily="18" charset="0"/>
                          <a:ea typeface="Times New Roman"/>
                          <a:cs typeface="Times New Roman" pitchFamily="18" charset="0"/>
                        </a:rPr>
                        <a:t>Trao</a:t>
                      </a:r>
                      <a:r>
                        <a:rPr lang="en-US" sz="240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đổi</a:t>
                      </a:r>
                      <a:r>
                        <a:rPr lang="en-US" sz="2400" baseline="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và</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làm</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việc</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với</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Nhà</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trường</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900900">
                <a:tc vMerge="1">
                  <a:txBody>
                    <a:bodyPr/>
                    <a:lstStyle/>
                    <a:p>
                      <a:pPr algn="ctr">
                        <a:spcAft>
                          <a:spcPts val="0"/>
                        </a:spcAft>
                      </a:pP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dirty="0"/>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a:solidFill>
                            <a:schemeClr val="tx1"/>
                          </a:solidFill>
                          <a:effectLst/>
                          <a:latin typeface="Times New Roman" pitchFamily="18" charset="0"/>
                          <a:cs typeface="Times New Roman" pitchFamily="18" charset="0"/>
                        </a:rPr>
                        <a:t>X</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smtClean="0">
                          <a:solidFill>
                            <a:schemeClr val="tx1"/>
                          </a:solidFill>
                          <a:effectLst/>
                          <a:latin typeface="Times New Roman" pitchFamily="18" charset="0"/>
                          <a:ea typeface="Times New Roman"/>
                          <a:cs typeface="Times New Roman" pitchFamily="18" charset="0"/>
                        </a:rPr>
                        <a:t>3</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0" dirty="0" err="1" smtClean="0">
                          <a:solidFill>
                            <a:schemeClr val="tx1"/>
                          </a:solidFill>
                          <a:effectLst/>
                          <a:latin typeface="Times New Roman" pitchFamily="18" charset="0"/>
                          <a:ea typeface="Times New Roman"/>
                          <a:cs typeface="Times New Roman" pitchFamily="18" charset="0"/>
                        </a:rPr>
                        <a:t>Đức</a:t>
                      </a:r>
                      <a:endParaRPr lang="vi-VN" sz="2400" b="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lvl="0" indent="-342900">
                        <a:spcAft>
                          <a:spcPts val="0"/>
                        </a:spcAft>
                        <a:buFont typeface="Times New Roman"/>
                        <a:buChar char="-"/>
                        <a:tabLst>
                          <a:tab pos="202565" algn="l"/>
                        </a:tabLst>
                      </a:pPr>
                      <a:r>
                        <a:rPr lang="en-US" sz="2400" smtClean="0">
                          <a:solidFill>
                            <a:schemeClr val="tx1"/>
                          </a:solidFill>
                          <a:effectLst/>
                          <a:latin typeface="Times New Roman" pitchFamily="18" charset="0"/>
                          <a:ea typeface="Times New Roman"/>
                          <a:cs typeface="Times New Roman" pitchFamily="18" charset="0"/>
                        </a:rPr>
                        <a:t>Trao đổi</a:t>
                      </a:r>
                      <a:r>
                        <a:rPr lang="en-US" sz="2400" baseline="0" smtClean="0">
                          <a:solidFill>
                            <a:schemeClr val="tx1"/>
                          </a:solidFill>
                          <a:effectLst/>
                          <a:latin typeface="Times New Roman" pitchFamily="18" charset="0"/>
                          <a:ea typeface="Times New Roman"/>
                          <a:cs typeface="Times New Roman" pitchFamily="18" charset="0"/>
                        </a:rPr>
                        <a:t> </a:t>
                      </a:r>
                      <a:r>
                        <a:rPr lang="en-US" sz="2400" smtClean="0">
                          <a:solidFill>
                            <a:schemeClr val="tx1"/>
                          </a:solidFill>
                          <a:effectLst/>
                          <a:latin typeface="Times New Roman" pitchFamily="18" charset="0"/>
                          <a:ea typeface="Times New Roman"/>
                          <a:cs typeface="Times New Roman" pitchFamily="18" charset="0"/>
                        </a:rPr>
                        <a:t>và</a:t>
                      </a:r>
                      <a:r>
                        <a:rPr lang="en-US" sz="2400" baseline="0" smtClean="0">
                          <a:solidFill>
                            <a:schemeClr val="tx1"/>
                          </a:solidFill>
                          <a:effectLst/>
                          <a:latin typeface="Times New Roman" pitchFamily="18" charset="0"/>
                          <a:ea typeface="Times New Roman"/>
                          <a:cs typeface="Times New Roman" pitchFamily="18" charset="0"/>
                        </a:rPr>
                        <a:t> làm việc với Nhà trường</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816338">
                <a:tc>
                  <a:txBody>
                    <a:bodyPr/>
                    <a:lstStyle/>
                    <a:p>
                      <a:pPr algn="ctr">
                        <a:spcAft>
                          <a:spcPts val="0"/>
                        </a:spcAft>
                      </a:pP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US" dirty="0"/>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smtClean="0">
                          <a:solidFill>
                            <a:schemeClr val="tx1"/>
                          </a:solidFill>
                          <a:effectLst/>
                          <a:latin typeface="Times New Roman" pitchFamily="18" charset="0"/>
                          <a:ea typeface="Times New Roman"/>
                          <a:cs typeface="Times New Roman" pitchFamily="18" charset="0"/>
                        </a:rPr>
                        <a:t>X</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1" dirty="0" smtClean="0">
                          <a:solidFill>
                            <a:schemeClr val="tx1"/>
                          </a:solidFill>
                          <a:effectLst/>
                          <a:latin typeface="Times New Roman" pitchFamily="18" charset="0"/>
                          <a:ea typeface="Times New Roman"/>
                          <a:cs typeface="Times New Roman" pitchFamily="18" charset="0"/>
                        </a:rPr>
                        <a:t>3</a:t>
                      </a:r>
                      <a:endParaRPr lang="vi-VN" sz="2400" b="1"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en-US" sz="2400" b="0" dirty="0" smtClean="0">
                          <a:solidFill>
                            <a:schemeClr val="tx1"/>
                          </a:solidFill>
                          <a:effectLst/>
                          <a:latin typeface="Times New Roman" pitchFamily="18" charset="0"/>
                          <a:ea typeface="Times New Roman"/>
                          <a:cs typeface="Times New Roman" pitchFamily="18" charset="0"/>
                        </a:rPr>
                        <a:t>Singapore</a:t>
                      </a:r>
                      <a:endParaRPr lang="vi-VN" sz="2400" b="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342900" lvl="0" indent="-342900">
                        <a:spcAft>
                          <a:spcPts val="0"/>
                        </a:spcAft>
                        <a:buFont typeface="Times New Roman"/>
                        <a:buChar char="-"/>
                        <a:tabLst>
                          <a:tab pos="202565" algn="l"/>
                        </a:tabLst>
                      </a:pPr>
                      <a:r>
                        <a:rPr lang="en-US" sz="2400" dirty="0" err="1" smtClean="0">
                          <a:solidFill>
                            <a:schemeClr val="tx1"/>
                          </a:solidFill>
                          <a:effectLst/>
                          <a:latin typeface="Times New Roman" pitchFamily="18" charset="0"/>
                          <a:ea typeface="Times New Roman"/>
                          <a:cs typeface="Times New Roman" pitchFamily="18" charset="0"/>
                        </a:rPr>
                        <a:t>Trao</a:t>
                      </a:r>
                      <a:r>
                        <a:rPr lang="en-US" sz="240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đổi</a:t>
                      </a:r>
                      <a:r>
                        <a:rPr lang="en-US" sz="2400" baseline="0" dirty="0" smtClean="0">
                          <a:solidFill>
                            <a:schemeClr val="tx1"/>
                          </a:solidFill>
                          <a:effectLst/>
                          <a:latin typeface="Times New Roman" pitchFamily="18" charset="0"/>
                          <a:ea typeface="Times New Roman"/>
                          <a:cs typeface="Times New Roman" pitchFamily="18" charset="0"/>
                        </a:rPr>
                        <a:t> </a:t>
                      </a:r>
                      <a:r>
                        <a:rPr lang="en-US" sz="2400" dirty="0" err="1" smtClean="0">
                          <a:solidFill>
                            <a:schemeClr val="tx1"/>
                          </a:solidFill>
                          <a:effectLst/>
                          <a:latin typeface="Times New Roman" pitchFamily="18" charset="0"/>
                          <a:ea typeface="Times New Roman"/>
                          <a:cs typeface="Times New Roman" pitchFamily="18" charset="0"/>
                        </a:rPr>
                        <a:t>và</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làm</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việc</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với</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Nhà</a:t>
                      </a:r>
                      <a:r>
                        <a:rPr lang="en-US" sz="2400" baseline="0" dirty="0" smtClean="0">
                          <a:solidFill>
                            <a:schemeClr val="tx1"/>
                          </a:solidFill>
                          <a:effectLst/>
                          <a:latin typeface="Times New Roman" pitchFamily="18" charset="0"/>
                          <a:ea typeface="Times New Roman"/>
                          <a:cs typeface="Times New Roman" pitchFamily="18" charset="0"/>
                        </a:rPr>
                        <a:t> </a:t>
                      </a:r>
                      <a:r>
                        <a:rPr lang="en-US" sz="2400" baseline="0" dirty="0" err="1" smtClean="0">
                          <a:solidFill>
                            <a:schemeClr val="tx1"/>
                          </a:solidFill>
                          <a:effectLst/>
                          <a:latin typeface="Times New Roman" pitchFamily="18" charset="0"/>
                          <a:ea typeface="Times New Roman"/>
                          <a:cs typeface="Times New Roman" pitchFamily="18" charset="0"/>
                        </a:rPr>
                        <a:t>trường</a:t>
                      </a:r>
                      <a:endParaRPr lang="vi-VN" sz="2400" dirty="0">
                        <a:solidFill>
                          <a:schemeClr val="tx1"/>
                        </a:solidFill>
                        <a:effectLst/>
                        <a:latin typeface="Times New Roman" pitchFamily="18" charset="0"/>
                        <a:ea typeface="Times New Roman"/>
                        <a:cs typeface="Times New Roman" pitchFamily="18" charset="0"/>
                      </a:endParaRPr>
                    </a:p>
                  </a:txBody>
                  <a:tcPr marL="32874" marR="32874"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3802999290"/>
      </p:ext>
    </p:extLst>
  </p:cSld>
  <p:clrMapOvr>
    <a:masterClrMapping/>
  </p:clrMapOvr>
  <mc:AlternateContent xmlns:mc="http://schemas.openxmlformats.org/markup-compatibility/2006" xmlns:p14="http://schemas.microsoft.com/office/powerpoint/2010/main">
    <mc:Choice Requires="p14">
      <p:transition spd="slow" p14:dur="1399">
        <p14:rippl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362200"/>
            <a:ext cx="7632848" cy="2160240"/>
          </a:xfrm>
        </p:spPr>
        <p:txBody>
          <a:bodyPr>
            <a:noAutofit/>
          </a:bodyPr>
          <a:lstStyle/>
          <a:p>
            <a:pPr lvl="0" algn="ctr">
              <a:spcBef>
                <a:spcPts val="0"/>
              </a:spcBef>
            </a:pPr>
            <a:r>
              <a:rPr lang="en-US" sz="30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TỔNG KẾT </a:t>
            </a:r>
            <a:br>
              <a:rPr lang="en-US" sz="30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br>
            <a:r>
              <a:rPr lang="en-US" sz="30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CÁC CÔNG TÁC HỖ TRỢ HOẠT ĐỘNG</a:t>
            </a:r>
            <a:br>
              <a:rPr lang="en-US" sz="30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br>
            <a:r>
              <a:rPr lang="en-US" sz="30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KHOA HỌC CÔNG NGHỆ </a:t>
            </a:r>
            <a:br>
              <a:rPr lang="en-US" sz="30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br>
            <a:r>
              <a:rPr lang="en-US" sz="30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&amp; HỢP TÁC QUỐC TẾ</a:t>
            </a:r>
            <a:r>
              <a:rPr lang="en-US" sz="3000" b="1" dirty="0">
                <a:solidFill>
                  <a:prstClr val="white"/>
                </a:solidFill>
                <a:effectLst>
                  <a:outerShdw blurRad="38100" dist="38100" dir="2700000" algn="tl">
                    <a:srgbClr val="000000">
                      <a:alpha val="43137"/>
                    </a:srgbClr>
                  </a:outerShdw>
                </a:effectLst>
                <a:latin typeface="Tahoma" pitchFamily="34" charset="0"/>
                <a:cs typeface="Tahoma" pitchFamily="34" charset="0"/>
              </a:rPr>
              <a:t/>
            </a:r>
            <a:br>
              <a:rPr lang="en-US" sz="3000" b="1" dirty="0">
                <a:solidFill>
                  <a:prstClr val="white"/>
                </a:solidFill>
                <a:effectLst>
                  <a:outerShdw blurRad="38100" dist="38100" dir="2700000" algn="tl">
                    <a:srgbClr val="000000">
                      <a:alpha val="43137"/>
                    </a:srgbClr>
                  </a:outerShdw>
                </a:effectLst>
                <a:latin typeface="Tahoma" pitchFamily="34" charset="0"/>
                <a:cs typeface="Tahoma" pitchFamily="34" charset="0"/>
              </a:rPr>
            </a:br>
            <a:endParaRPr lang="en-US" sz="3000" b="1" dirty="0">
              <a:effectLst>
                <a:outerShdw blurRad="38100" dist="38100" dir="2700000" algn="tl">
                  <a:srgbClr val="000000">
                    <a:alpha val="43137"/>
                  </a:srgbClr>
                </a:outerShdw>
              </a:effectLst>
              <a:latin typeface="Tahoma" pitchFamily="34" charset="0"/>
              <a:cs typeface="Tahoma" pitchFamily="34" charset="0"/>
            </a:endParaRPr>
          </a:p>
        </p:txBody>
      </p:sp>
    </p:spTree>
    <p:extLst>
      <p:ext uri="{BB962C8B-B14F-4D97-AF65-F5344CB8AC3E}">
        <p14:creationId xmlns:p14="http://schemas.microsoft.com/office/powerpoint/2010/main" val="4125574137"/>
      </p:ext>
    </p:extLst>
  </p:cSld>
  <p:clrMapOvr>
    <a:masterClrMapping/>
  </p:clrMapOvr>
  <mc:AlternateContent xmlns:mc="http://schemas.openxmlformats.org/markup-compatibility/2006" xmlns:p14="http://schemas.microsoft.com/office/powerpoint/2010/main">
    <mc:Choice Requires="p14">
      <p:transition spd="slow" p14:dur="2500">
        <p14:vortex/>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304800" y="1447800"/>
            <a:ext cx="8519864" cy="3939540"/>
          </a:xfrm>
          <a:prstGeom prst="rect">
            <a:avLst/>
          </a:prstGeom>
          <a:noFill/>
        </p:spPr>
        <p:txBody>
          <a:bodyPr wrap="square" rtlCol="0">
            <a:spAutoFit/>
          </a:bodyPr>
          <a:lstStyle/>
          <a:p>
            <a:pPr marL="514350" indent="-514350" algn="just">
              <a:spcAft>
                <a:spcPts val="600"/>
              </a:spcAft>
              <a:buFont typeface="+mj-lt"/>
              <a:buAutoNum type="arabicPeriod"/>
            </a:pPr>
            <a:r>
              <a:rPr lang="vi-VN" sz="2400" dirty="0" smtClean="0">
                <a:latin typeface="+mj-lt"/>
              </a:rPr>
              <a:t>Kết </a:t>
            </a:r>
            <a:r>
              <a:rPr lang="vi-VN" sz="2400" dirty="0">
                <a:latin typeface="+mj-lt"/>
              </a:rPr>
              <a:t>hợp tổ chức triển lãm “Ngày hội tư vấn tuyển sinh” với báo Giáo dục tại trường Cao đẳng Kỹ thuật Lý Tự Trọng Thành phố Hồ Chí Minh (ngày 08/03/2015); Tham gia triển lãm “40 năm Giáo dục và Đào tạo Thành phố Hồ Chí Minh phát triển” do Sở Giáo dục và Đào tạo tổ chức tại Hội trường Thống Nhất từ ngày 20/03/2015 đến </a:t>
            </a:r>
            <a:r>
              <a:rPr lang="vi-VN" sz="2400" dirty="0" smtClean="0">
                <a:latin typeface="+mj-lt"/>
              </a:rPr>
              <a:t>22/03/2015.</a:t>
            </a:r>
            <a:endParaRPr lang="en-US" sz="2400" dirty="0" smtClean="0">
              <a:latin typeface="+mj-lt"/>
            </a:endParaRPr>
          </a:p>
          <a:p>
            <a:pPr marL="514350" indent="-514350" algn="just">
              <a:spcAft>
                <a:spcPts val="600"/>
              </a:spcAft>
              <a:buFont typeface="+mj-lt"/>
              <a:buAutoNum type="arabicPeriod"/>
            </a:pPr>
            <a:r>
              <a:rPr lang="en-US" sz="2400" dirty="0" err="1" smtClean="0">
                <a:latin typeface="Times New Roman" pitchFamily="18" charset="0"/>
                <a:cs typeface="Times New Roman" pitchFamily="18" charset="0"/>
              </a:rPr>
              <a:t>Phát</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triển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thêm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nội</a:t>
            </a:r>
            <a:r>
              <a:rPr lang="en-US" sz="2400" dirty="0">
                <a:latin typeface="Times New Roman" pitchFamily="18" charset="0"/>
                <a:cs typeface="Times New Roman" pitchFamily="18" charset="0"/>
              </a:rPr>
              <a:t> dung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thống</a:t>
            </a:r>
            <a:r>
              <a:rPr lang="en-US" sz="2400" dirty="0">
                <a:latin typeface="Times New Roman" pitchFamily="18" charset="0"/>
                <a:cs typeface="Times New Roman" pitchFamily="18" charset="0"/>
              </a:rPr>
              <a:t> eLearning, </a:t>
            </a:r>
            <a:r>
              <a:rPr lang="en-US" sz="2400" dirty="0" err="1">
                <a:latin typeface="Times New Roman" pitchFamily="18" charset="0"/>
                <a:cs typeface="Times New Roman" pitchFamily="18" charset="0"/>
              </a:rPr>
              <a:t>phục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vụ</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GV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SV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NCKH</a:t>
            </a:r>
            <a:endParaRPr lang="en-US" sz="2400" dirty="0" smtClean="0">
              <a:latin typeface="Times New Roman" pitchFamily="18" charset="0"/>
              <a:cs typeface="Times New Roman" pitchFamily="18" charset="0"/>
            </a:endParaRPr>
          </a:p>
          <a:p>
            <a:pPr marL="514350" indent="-514350" algn="just">
              <a:spcAft>
                <a:spcPts val="600"/>
              </a:spcAft>
              <a:buFont typeface="+mj-lt"/>
              <a:buAutoNum type="arabicPeriod"/>
            </a:pPr>
            <a:r>
              <a:rPr lang="vi-VN" sz="2400" dirty="0" smtClean="0">
                <a:latin typeface="+mj-lt"/>
              </a:rPr>
              <a:t>Thường </a:t>
            </a:r>
            <a:r>
              <a:rPr lang="vi-VN" sz="2400" dirty="0">
                <a:latin typeface="+mj-lt"/>
              </a:rPr>
              <a:t>xuyên đăng thông tin về học bổng và quản trị trang web chuyên đề về hợp tác quốc tế trong giáo </a:t>
            </a:r>
            <a:r>
              <a:rPr lang="vi-VN" sz="2400" dirty="0" smtClean="0">
                <a:latin typeface="+mj-lt"/>
              </a:rPr>
              <a:t>dục.</a:t>
            </a:r>
            <a:endParaRPr lang="en-US" sz="2400" dirty="0">
              <a:latin typeface="+mj-lt"/>
            </a:endParaRPr>
          </a:p>
        </p:txBody>
      </p:sp>
      <p:sp>
        <p:nvSpPr>
          <p:cNvPr id="4" name="Rectangle 3"/>
          <p:cNvSpPr/>
          <p:nvPr/>
        </p:nvSpPr>
        <p:spPr>
          <a:xfrm>
            <a:off x="0" y="228600"/>
            <a:ext cx="9144000" cy="461665"/>
          </a:xfrm>
          <a:prstGeom prst="rect">
            <a:avLst/>
          </a:prstGeom>
        </p:spPr>
        <p:txBody>
          <a:bodyPr wrap="square">
            <a:spAutoFit/>
          </a:bodyPr>
          <a:lstStyle/>
          <a:p>
            <a:pPr lvl="0" algn="ctr"/>
            <a:r>
              <a:rPr lang="en-US" sz="2400" b="1" dirty="0" smtClean="0">
                <a:solidFill>
                  <a:srgbClr val="FF0000"/>
                </a:solidFill>
                <a:latin typeface="Times New Roman" pitchFamily="18" charset="0"/>
                <a:cs typeface="Times New Roman" pitchFamily="18" charset="0"/>
              </a:rPr>
              <a:t>CÁC CÔNG TÁC HỖ TRỢ HOẠT ĐỘNG KHCN &amp; HTQT</a:t>
            </a:r>
            <a:endParaRPr lang="en-US" sz="24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7772895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358039"/>
            <a:ext cx="8087816" cy="1756761"/>
          </a:xfrm>
        </p:spPr>
        <p:txBody>
          <a:bodyPr>
            <a:normAutofit/>
          </a:bodyPr>
          <a:lstStyle/>
          <a:p>
            <a:pPr lvl="0" algn="ctr">
              <a:spcBef>
                <a:spcPts val="0"/>
              </a:spcBef>
            </a:pPr>
            <a:r>
              <a:rPr lang="en-US" sz="31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PHƯƠNG HƯỚNG NHIỆM VỤ </a:t>
            </a:r>
            <a:br>
              <a:rPr lang="en-US" sz="31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br>
            <a:r>
              <a:rPr lang="en-US" sz="31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NĂM </a:t>
            </a:r>
            <a:r>
              <a:rPr lang="en-US" sz="3100" b="1" spc="70" dirty="0">
                <a:solidFill>
                  <a:prstClr val="white"/>
                </a:solidFill>
                <a:effectLst>
                  <a:outerShdw blurRad="38100" dist="38100" dir="2700000" algn="tl">
                    <a:srgbClr val="000000">
                      <a:alpha val="43137"/>
                    </a:srgbClr>
                  </a:outerShdw>
                </a:effectLst>
                <a:latin typeface="Tahoma" pitchFamily="34" charset="0"/>
                <a:cs typeface="Tahoma" pitchFamily="34" charset="0"/>
              </a:rPr>
              <a:t>HỌC </a:t>
            </a:r>
            <a:r>
              <a:rPr lang="en-US" sz="3100" b="1" spc="70" dirty="0" smtClean="0">
                <a:solidFill>
                  <a:prstClr val="white"/>
                </a:solidFill>
                <a:effectLst>
                  <a:outerShdw blurRad="38100" dist="38100" dir="2700000" algn="tl">
                    <a:srgbClr val="000000">
                      <a:alpha val="43137"/>
                    </a:srgbClr>
                  </a:outerShdw>
                </a:effectLst>
                <a:latin typeface="Tahoma" pitchFamily="34" charset="0"/>
                <a:cs typeface="Tahoma" pitchFamily="34" charset="0"/>
              </a:rPr>
              <a:t>2015-2016</a:t>
            </a:r>
            <a:endParaRPr lang="en-US" sz="3100" dirty="0">
              <a:effectLst>
                <a:outerShdw blurRad="38100" dist="38100" dir="2700000" algn="tl">
                  <a:srgbClr val="000000">
                    <a:alpha val="43137"/>
                  </a:srgbClr>
                </a:outerShdw>
              </a:effectLst>
              <a:latin typeface="Tahoma" pitchFamily="34" charset="0"/>
              <a:cs typeface="Tahoma" pitchFamily="34" charset="0"/>
            </a:endParaRPr>
          </a:p>
        </p:txBody>
      </p:sp>
    </p:spTree>
    <p:extLst>
      <p:ext uri="{BB962C8B-B14F-4D97-AF65-F5344CB8AC3E}">
        <p14:creationId xmlns:p14="http://schemas.microsoft.com/office/powerpoint/2010/main" val="1863147219"/>
      </p:ext>
    </p:extLst>
  </p:cSld>
  <p:clrMapOvr>
    <a:masterClrMapping/>
  </p:clrMapOvr>
  <mc:AlternateContent xmlns:mc="http://schemas.openxmlformats.org/markup-compatibility/2006" xmlns:p14="http://schemas.microsoft.com/office/powerpoint/2010/main">
    <mc:Choice Requires="p14">
      <p:transition spd="slow" p14:dur="2500">
        <p14:vortex/>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7"/>
          <p:cNvSpPr txBox="1">
            <a:spLocks/>
          </p:cNvSpPr>
          <p:nvPr/>
        </p:nvSpPr>
        <p:spPr>
          <a:xfrm>
            <a:off x="0" y="76200"/>
            <a:ext cx="9144000" cy="685800"/>
          </a:xfrm>
          <a:prstGeom prst="rect">
            <a:avLst/>
          </a:prstGeom>
        </p:spPr>
        <p:txBody>
          <a:bodyPr vert="horz" wrap="square" lIns="91440" tIns="45720" rIns="91440" bIns="0" rtlCol="0" anchor="ctr">
            <a:normAutofit fontScale="92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vi-VN" dirty="0" smtClean="0">
                <a:solidFill>
                  <a:srgbClr val="FF0000"/>
                </a:solidFill>
                <a:latin typeface="Times New Roman" pitchFamily="18" charset="0"/>
                <a:ea typeface="+mn-ea"/>
                <a:cs typeface="Times New Roman" pitchFamily="18" charset="0"/>
              </a:rPr>
              <a:t>PHƯƠNG </a:t>
            </a:r>
            <a:r>
              <a:rPr lang="vi-VN" dirty="0">
                <a:solidFill>
                  <a:srgbClr val="FF0000"/>
                </a:solidFill>
                <a:latin typeface="Times New Roman" pitchFamily="18" charset="0"/>
                <a:ea typeface="+mn-ea"/>
                <a:cs typeface="Times New Roman" pitchFamily="18" charset="0"/>
              </a:rPr>
              <a:t>HƯỚNG NHIỆM VỤ NĂM HỌC </a:t>
            </a:r>
            <a:r>
              <a:rPr lang="vi-VN" dirty="0" smtClean="0">
                <a:solidFill>
                  <a:srgbClr val="FF0000"/>
                </a:solidFill>
                <a:latin typeface="Times New Roman" pitchFamily="18" charset="0"/>
                <a:ea typeface="+mn-ea"/>
                <a:cs typeface="Times New Roman" pitchFamily="18" charset="0"/>
              </a:rPr>
              <a:t>2014-2015</a:t>
            </a:r>
            <a:endParaRPr lang="en-US" dirty="0">
              <a:solidFill>
                <a:srgbClr val="FF0000"/>
              </a:solidFill>
              <a:latin typeface="Times New Roman" pitchFamily="18" charset="0"/>
              <a:cs typeface="Times New Roman" pitchFamily="18" charset="0"/>
            </a:endParaRPr>
          </a:p>
        </p:txBody>
      </p:sp>
      <p:sp>
        <p:nvSpPr>
          <p:cNvPr id="7" name="Rectangle 6"/>
          <p:cNvSpPr/>
          <p:nvPr/>
        </p:nvSpPr>
        <p:spPr>
          <a:xfrm>
            <a:off x="467544" y="957620"/>
            <a:ext cx="8371656" cy="5496120"/>
          </a:xfrm>
          <a:prstGeom prst="rect">
            <a:avLst/>
          </a:prstGeom>
        </p:spPr>
        <p:txBody>
          <a:bodyPr wrap="square">
            <a:spAutoFit/>
          </a:bodyPr>
          <a:lstStyle/>
          <a:p>
            <a:pPr algn="just">
              <a:lnSpc>
                <a:spcPct val="114000"/>
              </a:lnSpc>
              <a:spcAft>
                <a:spcPts val="600"/>
              </a:spcAft>
            </a:pPr>
            <a:r>
              <a:rPr lang="en-US" sz="2400" b="1" dirty="0">
                <a:latin typeface="Times New Roman" pitchFamily="18" charset="0"/>
                <a:cs typeface="Times New Roman" pitchFamily="18" charset="0"/>
              </a:rPr>
              <a:t>MỤC TIÊU </a:t>
            </a:r>
            <a:r>
              <a:rPr lang="en-US" sz="2400" b="1" dirty="0" smtClean="0">
                <a:latin typeface="Times New Roman" pitchFamily="18" charset="0"/>
                <a:cs typeface="Times New Roman" pitchFamily="18" charset="0"/>
              </a:rPr>
              <a:t>HOẠT ĐỘNG KHOA HỌC VÀ CÔNG NGHỆ</a:t>
            </a:r>
          </a:p>
          <a:p>
            <a:pPr marL="457200" lvl="0" indent="-457200" algn="just">
              <a:lnSpc>
                <a:spcPct val="114000"/>
              </a:lnSpc>
              <a:spcAft>
                <a:spcPts val="600"/>
              </a:spcAft>
              <a:buFont typeface="+mj-lt"/>
              <a:buAutoNum type="arabicPeriod"/>
            </a:pPr>
            <a:r>
              <a:rPr lang="vi-VN" sz="2400" dirty="0" smtClean="0">
                <a:latin typeface="Times New Roman" pitchFamily="18" charset="0"/>
                <a:cs typeface="Times New Roman" pitchFamily="18" charset="0"/>
              </a:rPr>
              <a:t>Tích </a:t>
            </a:r>
            <a:r>
              <a:rPr lang="vi-VN" sz="2400" dirty="0">
                <a:latin typeface="Times New Roman" pitchFamily="18" charset="0"/>
                <a:cs typeface="Times New Roman" pitchFamily="18" charset="0"/>
              </a:rPr>
              <a:t>cực thúc đẩy và hỗ trợ các hoạt động KH - CN phục vụ yêu cầu đào tạo theo học chế tín chỉ của Trường nhằm phát triển phẩm chất và năng lực tự học, tự kiến tạo tri thức và sáng tạo của người học</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a:p>
            <a:pPr marL="457200" lvl="0" indent="-457200" algn="just">
              <a:lnSpc>
                <a:spcPct val="114000"/>
              </a:lnSpc>
              <a:spcAft>
                <a:spcPts val="600"/>
              </a:spcAft>
              <a:buFont typeface="+mj-lt"/>
              <a:buAutoNum type="arabicPeriod"/>
            </a:pPr>
            <a:r>
              <a:rPr lang="vi-VN" sz="2400" dirty="0" smtClean="0">
                <a:latin typeface="Times New Roman" pitchFamily="18" charset="0"/>
                <a:cs typeface="Times New Roman" pitchFamily="18" charset="0"/>
              </a:rPr>
              <a:t>Đổi </a:t>
            </a:r>
            <a:r>
              <a:rPr lang="vi-VN" sz="2400" dirty="0">
                <a:latin typeface="Times New Roman" pitchFamily="18" charset="0"/>
                <a:cs typeface="Times New Roman" pitchFamily="18" charset="0"/>
              </a:rPr>
              <a:t>mới mạnh mẽ phương pháp dạy và học theo hướng hiện đại; phát huy tính tích cực, chủ động, sáng tạo và vận dụng được kiến thức, kỹ năng của học sinh - sinh viên</a:t>
            </a:r>
            <a:r>
              <a:rPr lang="en-US" sz="2400" dirty="0"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a:p>
            <a:pPr marL="457200" lvl="0" indent="-457200" algn="just">
              <a:lnSpc>
                <a:spcPct val="114000"/>
              </a:lnSpc>
              <a:spcAft>
                <a:spcPts val="600"/>
              </a:spcAft>
              <a:buFont typeface="+mj-lt"/>
              <a:buAutoNum type="arabicPeriod"/>
            </a:pPr>
            <a:r>
              <a:rPr lang="en-US" sz="2400" dirty="0" err="1">
                <a:latin typeface="Times New Roman" pitchFamily="18" charset="0"/>
                <a:cs typeface="Times New Roman" pitchFamily="18" charset="0"/>
              </a:rPr>
              <a:t>Đẩy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ứng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CNTT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TT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dạy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p>
          <a:p>
            <a:pPr marL="457200" lvl="0" indent="-457200" algn="just">
              <a:lnSpc>
                <a:spcPct val="114000"/>
              </a:lnSpc>
              <a:spcAft>
                <a:spcPts val="600"/>
              </a:spcAft>
              <a:buFont typeface="+mj-lt"/>
              <a:buAutoNum type="arabicPeriod"/>
            </a:pPr>
            <a:r>
              <a:rPr lang="en-US" sz="2400" dirty="0" err="1">
                <a:latin typeface="Times New Roman" pitchFamily="18" charset="0"/>
                <a:cs typeface="Times New Roman" pitchFamily="18" charset="0"/>
              </a:rPr>
              <a:t>Đa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dạng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hóa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nội</a:t>
            </a:r>
            <a:r>
              <a:rPr lang="en-US" sz="2400" dirty="0">
                <a:latin typeface="Times New Roman" pitchFamily="18" charset="0"/>
                <a:cs typeface="Times New Roman" pitchFamily="18" charset="0"/>
              </a:rPr>
              <a:t> dung, </a:t>
            </a:r>
            <a:r>
              <a:rPr lang="en-US" sz="2400" dirty="0" err="1">
                <a:latin typeface="Times New Roman" pitchFamily="18" charset="0"/>
                <a:cs typeface="Times New Roman" pitchFamily="18" charset="0"/>
              </a:rPr>
              <a:t>tài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liệu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ứng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chuẩn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thế</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tập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suốt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đời</a:t>
            </a:r>
            <a:r>
              <a:rPr lang="en-US" sz="2400" dirty="0">
                <a:latin typeface="Times New Roman" pitchFamily="18" charset="0"/>
                <a:cs typeface="Times New Roman" pitchFamily="18" charset="0"/>
              </a:rPr>
              <a:t>.</a:t>
            </a:r>
          </a:p>
          <a:p>
            <a:pPr marL="457200" lvl="0" indent="-457200" algn="just">
              <a:lnSpc>
                <a:spcPct val="114000"/>
              </a:lnSpc>
              <a:spcAft>
                <a:spcPts val="600"/>
              </a:spcAft>
              <a:buAutoNum type="arabicPeriod"/>
            </a:pPr>
            <a:endParaRPr lang="en-US" sz="2400" b="1" dirty="0" smtClean="0">
              <a:latin typeface="Times New Roman" pitchFamily="18" charset="0"/>
              <a:cs typeface="Times New Roman" pitchFamily="18" charset="0"/>
            </a:endParaRPr>
          </a:p>
        </p:txBody>
      </p:sp>
      <p:sp>
        <p:nvSpPr>
          <p:cNvPr id="2" name="Rectangle 1"/>
          <p:cNvSpPr/>
          <p:nvPr/>
        </p:nvSpPr>
        <p:spPr>
          <a:xfrm>
            <a:off x="602776" y="1676400"/>
            <a:ext cx="8229600" cy="461665"/>
          </a:xfrm>
          <a:prstGeom prst="rect">
            <a:avLst/>
          </a:prstGeom>
        </p:spPr>
        <p:txBody>
          <a:bodyPr wrap="square">
            <a:spAutoFit/>
          </a:bodyPr>
          <a:lstStyle/>
          <a:p>
            <a:pPr algn="just"/>
            <a:endParaRPr lang="en-US" sz="2400" dirty="0">
              <a:latin typeface="+mj-lt"/>
            </a:endParaRPr>
          </a:p>
        </p:txBody>
      </p:sp>
    </p:spTree>
    <p:extLst>
      <p:ext uri="{BB962C8B-B14F-4D97-AF65-F5344CB8AC3E}">
        <p14:creationId xmlns:p14="http://schemas.microsoft.com/office/powerpoint/2010/main" val="61913007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7"/>
          <p:cNvSpPr txBox="1">
            <a:spLocks/>
          </p:cNvSpPr>
          <p:nvPr/>
        </p:nvSpPr>
        <p:spPr>
          <a:xfrm>
            <a:off x="0" y="76200"/>
            <a:ext cx="9144000" cy="685800"/>
          </a:xfrm>
          <a:prstGeom prst="rect">
            <a:avLst/>
          </a:prstGeom>
        </p:spPr>
        <p:txBody>
          <a:bodyPr vert="horz" wrap="square" lIns="91440" tIns="45720" rIns="91440" bIns="0" rtlCol="0" anchor="ctr">
            <a:normAutofit fontScale="92500" lnSpcReduction="200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en-US" dirty="0" smtClean="0">
                <a:solidFill>
                  <a:srgbClr val="FF0000"/>
                </a:solidFill>
                <a:latin typeface="Times New Roman" pitchFamily="18" charset="0"/>
                <a:ea typeface="+mn-ea"/>
                <a:cs typeface="Times New Roman" pitchFamily="18" charset="0"/>
              </a:rPr>
              <a:t> </a:t>
            </a:r>
          </a:p>
          <a:p>
            <a:pPr lvl="2" algn="ctr"/>
            <a:r>
              <a:rPr lang="en-US" sz="2600" b="1" dirty="0" smtClean="0">
                <a:solidFill>
                  <a:srgbClr val="FF0000"/>
                </a:solidFill>
                <a:latin typeface="Times New Roman" pitchFamily="18" charset="0"/>
                <a:cs typeface="Times New Roman" pitchFamily="18" charset="0"/>
              </a:rPr>
              <a:t>NỘI </a:t>
            </a:r>
            <a:r>
              <a:rPr lang="en-US" sz="2600" b="1" dirty="0">
                <a:solidFill>
                  <a:srgbClr val="FF0000"/>
                </a:solidFill>
                <a:latin typeface="Times New Roman" pitchFamily="18" charset="0"/>
                <a:cs typeface="Times New Roman" pitchFamily="18" charset="0"/>
              </a:rPr>
              <a:t>DUNG NGHIÊN CỨU ƯU TIÊN</a:t>
            </a:r>
          </a:p>
          <a:p>
            <a:pPr lvl="2"/>
            <a:endParaRPr lang="en-US" sz="2400" b="1" dirty="0">
              <a:latin typeface="Times New Roman" pitchFamily="18" charset="0"/>
              <a:cs typeface="Times New Roman" pitchFamily="18" charset="0"/>
            </a:endParaRPr>
          </a:p>
          <a:p>
            <a:pPr algn="ctr">
              <a:spcBef>
                <a:spcPts val="0"/>
              </a:spcBef>
            </a:pPr>
            <a:endParaRPr lang="en-US" dirty="0">
              <a:solidFill>
                <a:srgbClr val="FF0000"/>
              </a:solidFill>
              <a:latin typeface="Times New Roman" pitchFamily="18" charset="0"/>
              <a:cs typeface="Times New Roman" pitchFamily="18" charset="0"/>
            </a:endParaRPr>
          </a:p>
        </p:txBody>
      </p:sp>
      <p:sp>
        <p:nvSpPr>
          <p:cNvPr id="7" name="Rectangle 6"/>
          <p:cNvSpPr/>
          <p:nvPr/>
        </p:nvSpPr>
        <p:spPr>
          <a:xfrm>
            <a:off x="467544" y="1102816"/>
            <a:ext cx="8371656" cy="5108193"/>
          </a:xfrm>
          <a:prstGeom prst="rect">
            <a:avLst/>
          </a:prstGeom>
        </p:spPr>
        <p:txBody>
          <a:bodyPr wrap="square">
            <a:spAutoFit/>
          </a:bodyPr>
          <a:lstStyle/>
          <a:p>
            <a:pPr algn="just">
              <a:lnSpc>
                <a:spcPct val="114000"/>
              </a:lnSpc>
              <a:spcAft>
                <a:spcPts val="600"/>
              </a:spcAft>
            </a:pPr>
            <a:r>
              <a:rPr lang="en-US" sz="2400" b="1" dirty="0" smtClean="0">
                <a:latin typeface="Times New Roman" pitchFamily="18" charset="0"/>
                <a:cs typeface="Times New Roman" pitchFamily="18" charset="0"/>
              </a:rPr>
              <a:t>NỘI DUNG NGHIÊN CỨU</a:t>
            </a:r>
            <a:endParaRPr lang="en-US" sz="2400" b="1" dirty="0">
              <a:latin typeface="Times New Roman" pitchFamily="18" charset="0"/>
              <a:cs typeface="Times New Roman" pitchFamily="18" charset="0"/>
            </a:endParaRPr>
          </a:p>
          <a:p>
            <a:pPr marL="457200" indent="-457200" algn="just">
              <a:lnSpc>
                <a:spcPct val="114000"/>
              </a:lnSpc>
              <a:spcAft>
                <a:spcPts val="600"/>
              </a:spcAft>
              <a:buFont typeface="+mj-lt"/>
              <a:buAutoNum type="arabicPeriod"/>
            </a:pPr>
            <a:r>
              <a:rPr lang="en-US" sz="2400" dirty="0" err="1" smtClean="0">
                <a:latin typeface="Times New Roman" pitchFamily="18" charset="0"/>
                <a:cs typeface="Times New Roman" pitchFamily="18" charset="0"/>
              </a:rPr>
              <a:t>Chế</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thiết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mô</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dạy</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học</a:t>
            </a:r>
            <a:r>
              <a:rPr lang="en-US" sz="2400" dirty="0" smtClean="0">
                <a:latin typeface="Times New Roman" pitchFamily="18" charset="0"/>
                <a:cs typeface="Times New Roman" pitchFamily="18" charset="0"/>
              </a:rPr>
              <a:t>.</a:t>
            </a:r>
          </a:p>
          <a:p>
            <a:pPr marL="457200" indent="-457200" algn="just">
              <a:lnSpc>
                <a:spcPct val="114000"/>
              </a:lnSpc>
              <a:spcAft>
                <a:spcPts val="600"/>
              </a:spcAft>
              <a:buFont typeface="+mj-lt"/>
              <a:buAutoNum type="arabicPeriod"/>
            </a:pPr>
            <a:r>
              <a:rPr lang="en-US" sz="2400" dirty="0" err="1" smtClean="0">
                <a:latin typeface="Times New Roman" pitchFamily="18" charset="0"/>
                <a:cs typeface="Times New Roman" pitchFamily="18" charset="0"/>
              </a:rPr>
              <a:t>Biên</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soạn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trình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đáp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ứng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yêu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chuẩn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đầu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ra</a:t>
            </a:r>
            <a:r>
              <a:rPr lang="en-US" sz="2400" dirty="0" err="1" smtClean="0">
                <a:latin typeface="Times New Roman" pitchFamily="18" charset="0"/>
                <a:cs typeface="Times New Roman" pitchFamily="18" charset="0"/>
              </a:rPr>
              <a:t>.</a:t>
            </a:r>
            <a:endParaRPr lang="en-US" sz="2400" dirty="0">
              <a:latin typeface="Times New Roman" pitchFamily="18" charset="0"/>
              <a:cs typeface="Times New Roman" pitchFamily="18" charset="0"/>
            </a:endParaRPr>
          </a:p>
          <a:p>
            <a:pPr marL="457200" indent="-457200" algn="just">
              <a:lnSpc>
                <a:spcPct val="114000"/>
              </a:lnSpc>
              <a:spcAft>
                <a:spcPts val="600"/>
              </a:spcAft>
              <a:buFont typeface="+mj-lt"/>
              <a:buAutoNum type="arabicPeriod"/>
            </a:pPr>
            <a:r>
              <a:rPr lang="en-US" sz="2400" dirty="0" err="1">
                <a:latin typeface="Times New Roman" pitchFamily="18" charset="0"/>
                <a:cs typeface="Times New Roman" pitchFamily="18" charset="0"/>
              </a:rPr>
              <a:t>Cải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nội</a:t>
            </a:r>
            <a:r>
              <a:rPr lang="en-US" sz="2400" dirty="0">
                <a:latin typeface="Times New Roman" pitchFamily="18" charset="0"/>
                <a:cs typeface="Times New Roman" pitchFamily="18" charset="0"/>
              </a:rPr>
              <a:t> dung, </a:t>
            </a:r>
            <a:r>
              <a:rPr lang="en-US" sz="2400" dirty="0" smtClean="0">
                <a:latin typeface="Times New Roman" pitchFamily="18" charset="0"/>
                <a:cs typeface="Times New Roman" pitchFamily="18" charset="0"/>
              </a:rPr>
              <a:t>PP </a:t>
            </a:r>
            <a:r>
              <a:rPr lang="en-US" sz="2400" dirty="0" err="1">
                <a:latin typeface="Times New Roman" pitchFamily="18" charset="0"/>
                <a:cs typeface="Times New Roman" pitchFamily="18" charset="0"/>
              </a:rPr>
              <a:t>giảng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dạy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có</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tích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hợp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giảng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dạy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phần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mềm</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hỗ</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việc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tiếp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cận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kỹ</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thuật</a:t>
            </a:r>
            <a:r>
              <a:rPr lang="en-US" sz="2400" dirty="0">
                <a:latin typeface="Times New Roman" pitchFamily="18" charset="0"/>
                <a:cs typeface="Times New Roman" pitchFamily="18" charset="0"/>
              </a:rPr>
              <a:t>.</a:t>
            </a:r>
          </a:p>
          <a:p>
            <a:pPr marL="457200" indent="-457200" algn="just">
              <a:lnSpc>
                <a:spcPct val="114000"/>
              </a:lnSpc>
              <a:spcAft>
                <a:spcPts val="600"/>
              </a:spcAft>
              <a:buFont typeface="+mj-lt"/>
              <a:buAutoNum type="arabicPeriod"/>
            </a:pPr>
            <a:r>
              <a:rPr lang="en-US" sz="2400" dirty="0" err="1">
                <a:latin typeface="Times New Roman" pitchFamily="18" charset="0"/>
                <a:cs typeface="Times New Roman" pitchFamily="18" charset="0"/>
              </a:rPr>
              <a:t>Giảng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dạy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sự</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hỗ</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của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thống</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eLearning,</a:t>
            </a:r>
            <a:r>
              <a:rPr lang="vi-VN" sz="2400" dirty="0">
                <a:latin typeface="Times New Roman" pitchFamily="18" charset="0"/>
                <a:cs typeface="Times New Roman" pitchFamily="18" charset="0"/>
              </a:rPr>
              <a:t> triển khai theo hình thức cung cấp nguồn tư liệu học tập nhằm hỗ trợ cho sinh viên tự học, đáp ứng mục tiêu đào tạo theo học chế tín chỉ.</a:t>
            </a:r>
            <a:endParaRPr lang="en-US" sz="2400" dirty="0">
              <a:latin typeface="Times New Roman" pitchFamily="18" charset="0"/>
              <a:cs typeface="Times New Roman" pitchFamily="18" charset="0"/>
            </a:endParaRPr>
          </a:p>
          <a:p>
            <a:pPr marL="457200" indent="-457200" algn="just">
              <a:lnSpc>
                <a:spcPct val="114000"/>
              </a:lnSpc>
              <a:spcAft>
                <a:spcPts val="600"/>
              </a:spcAft>
              <a:buFont typeface="+mj-lt"/>
              <a:buAutoNum type="arabicPeriod"/>
            </a:pPr>
            <a:r>
              <a:rPr lang="en-US" sz="2400" dirty="0" err="1" smtClean="0">
                <a:latin typeface="Times New Roman" pitchFamily="18" charset="0"/>
                <a:cs typeface="Times New Roman" pitchFamily="18" charset="0"/>
              </a:rPr>
              <a:t>Nghiên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cứu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khai</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thác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hiệu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phần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mềm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hỗ</a:t>
            </a:r>
            <a:r>
              <a:rPr lang="en-US" sz="2400" dirty="0" smtClean="0">
                <a:latin typeface="Times New Roman" pitchFamily="18" charset="0"/>
                <a:cs typeface="Times New Roman" pitchFamily="18" charset="0"/>
              </a:rPr>
              <a:t> </a:t>
            </a:r>
            <a:r>
              <a:rPr lang="en-US" sz="2400" dirty="0" err="1">
                <a:latin typeface="Times New Roman" pitchFamily="18" charset="0"/>
                <a:cs typeface="Times New Roman" pitchFamily="18" charset="0"/>
              </a:rPr>
              <a:t>trợ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dạy</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học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theo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định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hướng</a:t>
            </a:r>
            <a:r>
              <a:rPr lang="en-US" sz="2400" dirty="0">
                <a:latin typeface="Times New Roman" pitchFamily="18" charset="0"/>
                <a:cs typeface="Times New Roman" pitchFamily="18" charset="0"/>
              </a:rPr>
              <a:t> eLearning, </a:t>
            </a:r>
            <a:r>
              <a:rPr lang="en-US" sz="2400" dirty="0" err="1">
                <a:latin typeface="Times New Roman" pitchFamily="18" charset="0"/>
                <a:cs typeface="Times New Roman" pitchFamily="18" charset="0"/>
              </a:rPr>
              <a:t>ưu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tiên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ứng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dụng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nguồn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mở</a:t>
            </a:r>
            <a:r>
              <a:rPr lang="en-US" sz="2400" dirty="0" smtClean="0">
                <a:latin typeface="Times New Roman" pitchFamily="18" charset="0"/>
                <a:cs typeface="Times New Roman" pitchFamily="18" charset="0"/>
              </a:rPr>
              <a:t>.</a:t>
            </a:r>
          </a:p>
        </p:txBody>
      </p:sp>
      <p:sp>
        <p:nvSpPr>
          <p:cNvPr id="2" name="Rectangle 1"/>
          <p:cNvSpPr/>
          <p:nvPr/>
        </p:nvSpPr>
        <p:spPr>
          <a:xfrm>
            <a:off x="602776" y="1676400"/>
            <a:ext cx="8229600" cy="461665"/>
          </a:xfrm>
          <a:prstGeom prst="rect">
            <a:avLst/>
          </a:prstGeom>
        </p:spPr>
        <p:txBody>
          <a:bodyPr wrap="square">
            <a:spAutoFit/>
          </a:bodyPr>
          <a:lstStyle/>
          <a:p>
            <a:pPr algn="just"/>
            <a:endParaRPr lang="en-US" sz="2400" dirty="0">
              <a:latin typeface="+mj-lt"/>
            </a:endParaRPr>
          </a:p>
        </p:txBody>
      </p:sp>
    </p:spTree>
    <p:extLst>
      <p:ext uri="{BB962C8B-B14F-4D97-AF65-F5344CB8AC3E}">
        <p14:creationId xmlns:p14="http://schemas.microsoft.com/office/powerpoint/2010/main" val="22893127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7"/>
          <p:cNvSpPr txBox="1">
            <a:spLocks/>
          </p:cNvSpPr>
          <p:nvPr/>
        </p:nvSpPr>
        <p:spPr>
          <a:xfrm>
            <a:off x="0" y="76200"/>
            <a:ext cx="9144000" cy="685800"/>
          </a:xfrm>
          <a:prstGeom prst="rect">
            <a:avLst/>
          </a:prstGeom>
        </p:spPr>
        <p:txBody>
          <a:bodyPr vert="horz" wrap="square" lIns="91440" tIns="45720" rIns="91440" bIns="0" rtlCol="0" anchor="ctr">
            <a:normAutofit/>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en-US" dirty="0" smtClean="0">
                <a:solidFill>
                  <a:srgbClr val="FF0000"/>
                </a:solidFill>
                <a:latin typeface="Times New Roman" pitchFamily="18" charset="0"/>
                <a:ea typeface="+mn-ea"/>
                <a:cs typeface="Times New Roman" pitchFamily="18" charset="0"/>
              </a:rPr>
              <a:t> </a:t>
            </a:r>
            <a:r>
              <a:rPr lang="en-US" sz="2400" dirty="0">
                <a:solidFill>
                  <a:srgbClr val="FF0000"/>
                </a:solidFill>
                <a:latin typeface="Times New Roman" pitchFamily="18" charset="0"/>
                <a:cs typeface="Times New Roman" pitchFamily="18" charset="0"/>
              </a:rPr>
              <a:t>CHỦ ĐỀ HỘI THẢO KHOA HỌC ƯU </a:t>
            </a:r>
            <a:r>
              <a:rPr lang="en-US" sz="2400" dirty="0" smtClean="0">
                <a:solidFill>
                  <a:srgbClr val="FF0000"/>
                </a:solidFill>
                <a:latin typeface="Times New Roman" pitchFamily="18" charset="0"/>
                <a:cs typeface="Times New Roman" pitchFamily="18" charset="0"/>
              </a:rPr>
              <a:t>TIÊN</a:t>
            </a:r>
            <a:endParaRPr lang="en-US" sz="2400" dirty="0">
              <a:solidFill>
                <a:srgbClr val="FF0000"/>
              </a:solidFill>
              <a:latin typeface="Times New Roman" pitchFamily="18" charset="0"/>
              <a:cs typeface="Times New Roman" pitchFamily="18" charset="0"/>
            </a:endParaRPr>
          </a:p>
        </p:txBody>
      </p:sp>
      <p:sp>
        <p:nvSpPr>
          <p:cNvPr id="7" name="Rectangle 6"/>
          <p:cNvSpPr/>
          <p:nvPr/>
        </p:nvSpPr>
        <p:spPr>
          <a:xfrm>
            <a:off x="467544" y="957620"/>
            <a:ext cx="8371656" cy="579967"/>
          </a:xfrm>
          <a:prstGeom prst="rect">
            <a:avLst/>
          </a:prstGeom>
        </p:spPr>
        <p:txBody>
          <a:bodyPr wrap="square">
            <a:spAutoFit/>
          </a:bodyPr>
          <a:lstStyle/>
          <a:p>
            <a:pPr lvl="0" algn="just">
              <a:lnSpc>
                <a:spcPct val="150000"/>
              </a:lnSpc>
            </a:pPr>
            <a:endParaRPr lang="en-US" sz="2400" b="1" dirty="0" smtClean="0">
              <a:latin typeface="Times New Roman" pitchFamily="18" charset="0"/>
              <a:cs typeface="Times New Roman" pitchFamily="18" charset="0"/>
            </a:endParaRPr>
          </a:p>
        </p:txBody>
      </p:sp>
      <p:sp>
        <p:nvSpPr>
          <p:cNvPr id="2" name="Rectangle 1"/>
          <p:cNvSpPr/>
          <p:nvPr/>
        </p:nvSpPr>
        <p:spPr>
          <a:xfrm>
            <a:off x="457200" y="1066800"/>
            <a:ext cx="8229600" cy="3691267"/>
          </a:xfrm>
          <a:prstGeom prst="rect">
            <a:avLst/>
          </a:prstGeom>
        </p:spPr>
        <p:txBody>
          <a:bodyPr wrap="square">
            <a:spAutoFit/>
          </a:bodyPr>
          <a:lstStyle/>
          <a:p>
            <a:pPr algn="just">
              <a:lnSpc>
                <a:spcPct val="114000"/>
              </a:lnSpc>
              <a:spcAft>
                <a:spcPts val="600"/>
              </a:spcAft>
            </a:pPr>
            <a:r>
              <a:rPr lang="en-US" sz="2400" b="1" dirty="0" smtClean="0">
                <a:latin typeface="Times New Roman" pitchFamily="18" charset="0"/>
                <a:cs typeface="Times New Roman" pitchFamily="18" charset="0"/>
              </a:rPr>
              <a:t>CHỦ ĐỀ HỘI THẢO KHOA HỌC</a:t>
            </a:r>
            <a:endParaRPr lang="vi-VN" sz="2400" dirty="0" smtClean="0">
              <a:latin typeface="Times New Roman" pitchFamily="18" charset="0"/>
              <a:cs typeface="Times New Roman" pitchFamily="18" charset="0"/>
            </a:endParaRPr>
          </a:p>
          <a:p>
            <a:pPr marL="457200" indent="-457200" algn="just">
              <a:lnSpc>
                <a:spcPct val="114000"/>
              </a:lnSpc>
              <a:spcAft>
                <a:spcPts val="600"/>
              </a:spcAft>
              <a:buFont typeface="+mj-lt"/>
              <a:buAutoNum type="arabicPeriod"/>
            </a:pPr>
            <a:r>
              <a:rPr lang="vi-VN" sz="2400" dirty="0" smtClean="0">
                <a:latin typeface="Times New Roman" pitchFamily="18" charset="0"/>
                <a:cs typeface="Times New Roman" pitchFamily="18" charset="0"/>
              </a:rPr>
              <a:t>Trao đổi kinh nghiệm về ứng </a:t>
            </a:r>
            <a:r>
              <a:rPr lang="vi-VN" sz="2400" dirty="0">
                <a:latin typeface="Times New Roman" pitchFamily="18" charset="0"/>
                <a:cs typeface="Times New Roman" pitchFamily="18" charset="0"/>
              </a:rPr>
              <a:t>dụng </a:t>
            </a:r>
            <a:r>
              <a:rPr lang="en-US" sz="2400" dirty="0">
                <a:latin typeface="Times New Roman" pitchFamily="18" charset="0"/>
                <a:cs typeface="Times New Roman" pitchFamily="18" charset="0"/>
              </a:rPr>
              <a:t>CNTT</a:t>
            </a:r>
            <a:r>
              <a:rPr lang="vi-VN" sz="2400" dirty="0">
                <a:latin typeface="Times New Roman" pitchFamily="18" charset="0"/>
                <a:cs typeface="Times New Roman" pitchFamily="18" charset="0"/>
              </a:rPr>
              <a:t> trong </a:t>
            </a:r>
            <a:r>
              <a:rPr lang="en-US" sz="2400" dirty="0">
                <a:latin typeface="Times New Roman" pitchFamily="18" charset="0"/>
                <a:cs typeface="Times New Roman" pitchFamily="18" charset="0"/>
              </a:rPr>
              <a:t>NCKH</a:t>
            </a:r>
            <a:r>
              <a:rPr lang="vi-VN" sz="2400" dirty="0">
                <a:latin typeface="Times New Roman" pitchFamily="18" charset="0"/>
                <a:cs typeface="Times New Roman" pitchFamily="18" charset="0"/>
              </a:rPr>
              <a:t> và </a:t>
            </a:r>
            <a:r>
              <a:rPr lang="vi-VN" sz="2400" dirty="0" smtClean="0">
                <a:latin typeface="Times New Roman" pitchFamily="18" charset="0"/>
                <a:cs typeface="Times New Roman" pitchFamily="18" charset="0"/>
              </a:rPr>
              <a:t>dạy học.</a:t>
            </a:r>
            <a:endParaRPr lang="en-US" sz="2400" dirty="0" smtClean="0">
              <a:latin typeface="Times New Roman" pitchFamily="18" charset="0"/>
              <a:cs typeface="Times New Roman" pitchFamily="18" charset="0"/>
            </a:endParaRPr>
          </a:p>
          <a:p>
            <a:pPr marL="457200" indent="-457200" algn="just">
              <a:lnSpc>
                <a:spcPct val="114000"/>
              </a:lnSpc>
              <a:spcAft>
                <a:spcPts val="600"/>
              </a:spcAft>
              <a:buFont typeface="+mj-lt"/>
              <a:buAutoNum type="arabicPeriod"/>
            </a:pPr>
            <a:r>
              <a:rPr lang="vi-VN" sz="2400" dirty="0" smtClean="0">
                <a:latin typeface="Times New Roman" pitchFamily="18" charset="0"/>
                <a:cs typeface="Times New Roman" pitchFamily="18" charset="0"/>
              </a:rPr>
              <a:t>Cải </a:t>
            </a:r>
            <a:r>
              <a:rPr lang="vi-VN" sz="2400" dirty="0">
                <a:latin typeface="Times New Roman" pitchFamily="18" charset="0"/>
                <a:cs typeface="Times New Roman" pitchFamily="18" charset="0"/>
              </a:rPr>
              <a:t>tiến nội dung chương trình theo kết quả khảo sát </a:t>
            </a:r>
            <a:r>
              <a:rPr lang="vi-VN" sz="2400" dirty="0" smtClean="0">
                <a:latin typeface="Times New Roman" pitchFamily="18" charset="0"/>
                <a:cs typeface="Times New Roman" pitchFamily="18" charset="0"/>
              </a:rPr>
              <a:t>DN.</a:t>
            </a:r>
            <a:endParaRPr lang="en-US" sz="2400" dirty="0" smtClean="0">
              <a:latin typeface="Times New Roman" pitchFamily="18" charset="0"/>
              <a:cs typeface="Times New Roman" pitchFamily="18" charset="0"/>
            </a:endParaRPr>
          </a:p>
          <a:p>
            <a:pPr marL="457200" indent="-457200" algn="just">
              <a:lnSpc>
                <a:spcPct val="114000"/>
              </a:lnSpc>
              <a:spcAft>
                <a:spcPts val="600"/>
              </a:spcAft>
              <a:buFont typeface="+mj-lt"/>
              <a:buAutoNum type="arabicPeriod"/>
            </a:pPr>
            <a:r>
              <a:rPr lang="vi-VN" sz="2400" dirty="0" smtClean="0">
                <a:latin typeface="Times New Roman" pitchFamily="18" charset="0"/>
                <a:cs typeface="Times New Roman" pitchFamily="18" charset="0"/>
              </a:rPr>
              <a:t>Vận </a:t>
            </a:r>
            <a:r>
              <a:rPr lang="vi-VN" sz="2400" dirty="0">
                <a:latin typeface="Times New Roman" pitchFamily="18" charset="0"/>
                <a:cs typeface="Times New Roman" pitchFamily="18" charset="0"/>
              </a:rPr>
              <a:t>dụng các kỹ thuật và </a:t>
            </a:r>
            <a:r>
              <a:rPr lang="en-US" sz="2400" dirty="0" smtClean="0">
                <a:latin typeface="Times New Roman" pitchFamily="18" charset="0"/>
                <a:cs typeface="Times New Roman" pitchFamily="18" charset="0"/>
              </a:rPr>
              <a:t>PP </a:t>
            </a:r>
            <a:r>
              <a:rPr lang="vi-VN" sz="2400" dirty="0" smtClean="0">
                <a:latin typeface="Times New Roman" pitchFamily="18" charset="0"/>
                <a:cs typeface="Times New Roman" pitchFamily="18" charset="0"/>
              </a:rPr>
              <a:t>dạy </a:t>
            </a:r>
            <a:r>
              <a:rPr lang="vi-VN" sz="2400" dirty="0">
                <a:latin typeface="Times New Roman" pitchFamily="18" charset="0"/>
                <a:cs typeface="Times New Roman" pitchFamily="18" charset="0"/>
              </a:rPr>
              <a:t>học tích cực trong bộ môn (sơ đồ tư duy, dạy học theo dự án…); </a:t>
            </a:r>
            <a:r>
              <a:rPr lang="vi-VN" sz="2400" dirty="0" smtClean="0">
                <a:latin typeface="Times New Roman" pitchFamily="18" charset="0"/>
                <a:cs typeface="Times New Roman" pitchFamily="18" charset="0"/>
              </a:rPr>
              <a:t>Đánh </a:t>
            </a:r>
            <a:r>
              <a:rPr lang="vi-VN" sz="2400" dirty="0">
                <a:latin typeface="Times New Roman" pitchFamily="18" charset="0"/>
                <a:cs typeface="Times New Roman" pitchFamily="18" charset="0"/>
              </a:rPr>
              <a:t>giá người học theo quá trình với hồ sơ học tập điện tử (e-portfolio) nhằm đáp ứng chuẩn đầu ra (outcome - based assessment</a:t>
            </a:r>
            <a:r>
              <a:rPr lang="vi-VN" sz="2400" dirty="0" smtClean="0">
                <a:latin typeface="Times New Roman" pitchFamily="18" charset="0"/>
                <a:cs typeface="Times New Roman" pitchFamily="18" charset="0"/>
              </a:rPr>
              <a:t>).</a:t>
            </a:r>
          </a:p>
        </p:txBody>
      </p:sp>
    </p:spTree>
    <p:extLst>
      <p:ext uri="{BB962C8B-B14F-4D97-AF65-F5344CB8AC3E}">
        <p14:creationId xmlns:p14="http://schemas.microsoft.com/office/powerpoint/2010/main" val="394782613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7"/>
          <p:cNvSpPr txBox="1">
            <a:spLocks/>
          </p:cNvSpPr>
          <p:nvPr/>
        </p:nvSpPr>
        <p:spPr>
          <a:xfrm>
            <a:off x="0" y="76200"/>
            <a:ext cx="9144000" cy="685800"/>
          </a:xfrm>
          <a:prstGeom prst="rect">
            <a:avLst/>
          </a:prstGeom>
        </p:spPr>
        <p:txBody>
          <a:bodyPr vert="horz" wrap="square" lIns="91440" tIns="45720" rIns="91440" bIns="0" rtlCol="0" anchor="ctr">
            <a:normAutofit/>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en-US" dirty="0" smtClean="0">
                <a:solidFill>
                  <a:srgbClr val="FF0000"/>
                </a:solidFill>
                <a:latin typeface="Times New Roman" pitchFamily="18" charset="0"/>
                <a:ea typeface="+mn-ea"/>
                <a:cs typeface="Times New Roman" pitchFamily="18" charset="0"/>
              </a:rPr>
              <a:t> </a:t>
            </a:r>
            <a:r>
              <a:rPr lang="en-US" sz="2400" dirty="0">
                <a:solidFill>
                  <a:srgbClr val="FF0000"/>
                </a:solidFill>
                <a:latin typeface="Times New Roman" pitchFamily="18" charset="0"/>
                <a:cs typeface="Times New Roman" pitchFamily="18" charset="0"/>
              </a:rPr>
              <a:t>CHỦ ĐỀ HỘI THẢO KHOA HỌC ƯU </a:t>
            </a:r>
            <a:r>
              <a:rPr lang="en-US" sz="2400" dirty="0" smtClean="0">
                <a:solidFill>
                  <a:srgbClr val="FF0000"/>
                </a:solidFill>
                <a:latin typeface="Times New Roman" pitchFamily="18" charset="0"/>
                <a:cs typeface="Times New Roman" pitchFamily="18" charset="0"/>
              </a:rPr>
              <a:t>TIÊN</a:t>
            </a:r>
            <a:endParaRPr lang="en-US" sz="2400" dirty="0">
              <a:solidFill>
                <a:srgbClr val="FF0000"/>
              </a:solidFill>
              <a:latin typeface="Times New Roman" pitchFamily="18" charset="0"/>
              <a:cs typeface="Times New Roman" pitchFamily="18" charset="0"/>
            </a:endParaRPr>
          </a:p>
        </p:txBody>
      </p:sp>
      <p:sp>
        <p:nvSpPr>
          <p:cNvPr id="7" name="Rectangle 6"/>
          <p:cNvSpPr/>
          <p:nvPr/>
        </p:nvSpPr>
        <p:spPr>
          <a:xfrm>
            <a:off x="467544" y="957620"/>
            <a:ext cx="8371656" cy="579967"/>
          </a:xfrm>
          <a:prstGeom prst="rect">
            <a:avLst/>
          </a:prstGeom>
        </p:spPr>
        <p:txBody>
          <a:bodyPr wrap="square">
            <a:spAutoFit/>
          </a:bodyPr>
          <a:lstStyle/>
          <a:p>
            <a:pPr lvl="0" algn="just">
              <a:lnSpc>
                <a:spcPct val="150000"/>
              </a:lnSpc>
            </a:pPr>
            <a:endParaRPr lang="en-US" sz="2400" b="1" dirty="0" smtClean="0">
              <a:latin typeface="Times New Roman" pitchFamily="18" charset="0"/>
              <a:cs typeface="Times New Roman" pitchFamily="18" charset="0"/>
            </a:endParaRPr>
          </a:p>
        </p:txBody>
      </p:sp>
      <p:sp>
        <p:nvSpPr>
          <p:cNvPr id="2" name="Rectangle 1"/>
          <p:cNvSpPr/>
          <p:nvPr/>
        </p:nvSpPr>
        <p:spPr>
          <a:xfrm>
            <a:off x="457200" y="1066800"/>
            <a:ext cx="8229600" cy="5452262"/>
          </a:xfrm>
          <a:prstGeom prst="rect">
            <a:avLst/>
          </a:prstGeom>
        </p:spPr>
        <p:txBody>
          <a:bodyPr wrap="square">
            <a:spAutoFit/>
          </a:bodyPr>
          <a:lstStyle/>
          <a:p>
            <a:pPr algn="just">
              <a:lnSpc>
                <a:spcPct val="114000"/>
              </a:lnSpc>
              <a:spcAft>
                <a:spcPts val="600"/>
              </a:spcAft>
            </a:pPr>
            <a:r>
              <a:rPr lang="en-US" sz="2400" b="1" dirty="0" smtClean="0">
                <a:latin typeface="Times New Roman" pitchFamily="18" charset="0"/>
                <a:cs typeface="Times New Roman" pitchFamily="18" charset="0"/>
              </a:rPr>
              <a:t>CHỦ ĐỀ HỘI THẢO KHOA HỌC</a:t>
            </a:r>
            <a:endParaRPr lang="vi-VN" sz="2400" dirty="0" smtClean="0">
              <a:latin typeface="Times New Roman" pitchFamily="18" charset="0"/>
              <a:cs typeface="Times New Roman" pitchFamily="18" charset="0"/>
            </a:endParaRPr>
          </a:p>
          <a:p>
            <a:pPr marL="457200" indent="-457200" algn="just">
              <a:lnSpc>
                <a:spcPct val="114000"/>
              </a:lnSpc>
              <a:spcAft>
                <a:spcPts val="600"/>
              </a:spcAft>
              <a:buFont typeface="+mj-lt"/>
              <a:buAutoNum type="arabicPeriod" startAt="4"/>
            </a:pPr>
            <a:r>
              <a:rPr lang="vi-VN" sz="2400" dirty="0" smtClean="0">
                <a:latin typeface="Times New Roman" pitchFamily="18" charset="0"/>
                <a:cs typeface="Times New Roman" pitchFamily="18" charset="0"/>
              </a:rPr>
              <a:t>Các </a:t>
            </a:r>
            <a:r>
              <a:rPr lang="vi-VN" sz="2400" dirty="0">
                <a:latin typeface="Times New Roman" pitchFamily="18" charset="0"/>
                <a:cs typeface="Times New Roman" pitchFamily="18" charset="0"/>
              </a:rPr>
              <a:t>hình thức triển khai ứng dụng hệ thống eLearning của Trường (Blended Learning) cung cấp nguồn tư liệu học tập nhằm hỗ trợ cho sinh viên tự học, đáp ứng mục tiêu đào tạo theo học chế tín </a:t>
            </a:r>
            <a:r>
              <a:rPr lang="vi-VN" sz="2400" dirty="0" smtClean="0">
                <a:latin typeface="Times New Roman" pitchFamily="18" charset="0"/>
                <a:cs typeface="Times New Roman" pitchFamily="18" charset="0"/>
              </a:rPr>
              <a:t>chỉ.</a:t>
            </a:r>
          </a:p>
          <a:p>
            <a:pPr marL="457200" indent="-457200" algn="just">
              <a:lnSpc>
                <a:spcPct val="114000"/>
              </a:lnSpc>
              <a:spcAft>
                <a:spcPts val="600"/>
              </a:spcAft>
              <a:buFont typeface="+mj-lt"/>
              <a:buAutoNum type="arabicPeriod" startAt="4"/>
            </a:pPr>
            <a:r>
              <a:rPr lang="vi-VN" sz="2400" dirty="0" smtClean="0">
                <a:latin typeface="Times New Roman" pitchFamily="18" charset="0"/>
                <a:cs typeface="Times New Roman" pitchFamily="18" charset="0"/>
              </a:rPr>
              <a:t>Nghiên </a:t>
            </a:r>
            <a:r>
              <a:rPr lang="vi-VN" sz="2400" dirty="0">
                <a:latin typeface="Times New Roman" pitchFamily="18" charset="0"/>
                <a:cs typeface="Times New Roman" pitchFamily="18" charset="0"/>
              </a:rPr>
              <a:t>cứu lý thuyết về xây dựng chương trình đào tạo theo định hướng phát triển CDIO (Concept Design Implement Operate); Xây dựng chương trình đào tạo trung cấp chuyên nghiệp theo phát triển năng lực thực hiện (Competency Based Learning)</a:t>
            </a:r>
            <a:endParaRPr lang="en-US" sz="2400" dirty="0" smtClean="0">
              <a:latin typeface="Times New Roman" pitchFamily="18" charset="0"/>
              <a:cs typeface="Times New Roman" pitchFamily="18" charset="0"/>
            </a:endParaRPr>
          </a:p>
          <a:p>
            <a:pPr>
              <a:lnSpc>
                <a:spcPct val="114000"/>
              </a:lnSpc>
              <a:spcAft>
                <a:spcPts val="600"/>
              </a:spcAft>
            </a:pPr>
            <a:endParaRPr lang="en-US" sz="2400" dirty="0" smtClean="0">
              <a:latin typeface="Times New Roman" pitchFamily="18" charset="0"/>
              <a:cs typeface="Times New Roman" pitchFamily="18" charset="0"/>
            </a:endParaRPr>
          </a:p>
          <a:p>
            <a:pPr algn="just">
              <a:lnSpc>
                <a:spcPct val="114000"/>
              </a:lnSpc>
              <a:spcAft>
                <a:spcPts val="600"/>
              </a:spcAft>
            </a:pPr>
            <a:endParaRPr lang="en-US" sz="2400" dirty="0">
              <a:latin typeface="Times New Roman" pitchFamily="18" charset="0"/>
              <a:cs typeface="Times New Roman" pitchFamily="18" charset="0"/>
            </a:endParaRPr>
          </a:p>
        </p:txBody>
      </p:sp>
    </p:spTree>
    <p:extLst>
      <p:ext uri="{BB962C8B-B14F-4D97-AF65-F5344CB8AC3E}">
        <p14:creationId xmlns:p14="http://schemas.microsoft.com/office/powerpoint/2010/main" val="130301187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5867400"/>
            <a:ext cx="9144000" cy="1066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7"/>
          <p:cNvSpPr txBox="1">
            <a:spLocks/>
          </p:cNvSpPr>
          <p:nvPr/>
        </p:nvSpPr>
        <p:spPr>
          <a:xfrm>
            <a:off x="0" y="76200"/>
            <a:ext cx="9144000" cy="685800"/>
          </a:xfrm>
          <a:prstGeom prst="rect">
            <a:avLst/>
          </a:prstGeom>
        </p:spPr>
        <p:txBody>
          <a:bodyPr vert="horz" wrap="square" lIns="91440" tIns="45720" rIns="91440" bIns="0" rtlCol="0" anchor="ctr">
            <a:normAutofit fontScale="77500" lnSpcReduction="200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vi-VN" sz="3200" dirty="0" smtClean="0"/>
              <a:t> </a:t>
            </a:r>
            <a:r>
              <a:rPr lang="vi-VN" sz="3200" dirty="0">
                <a:solidFill>
                  <a:srgbClr val="FF0000"/>
                </a:solidFill>
              </a:rPr>
              <a:t>Chỉ tiêu </a:t>
            </a:r>
            <a:r>
              <a:rPr lang="vi-VN" sz="3200" dirty="0" smtClean="0">
                <a:solidFill>
                  <a:srgbClr val="FF0000"/>
                </a:solidFill>
              </a:rPr>
              <a:t>nhiệm </a:t>
            </a:r>
            <a:r>
              <a:rPr lang="vi-VN" sz="3200" dirty="0">
                <a:solidFill>
                  <a:srgbClr val="FF0000"/>
                </a:solidFill>
              </a:rPr>
              <a:t>vụ năm học 2014-2015 </a:t>
            </a:r>
            <a:endParaRPr lang="en-US" sz="3200" dirty="0" smtClean="0">
              <a:solidFill>
                <a:srgbClr val="FF0000"/>
              </a:solidFill>
            </a:endParaRPr>
          </a:p>
          <a:p>
            <a:pPr algn="ctr">
              <a:spcBef>
                <a:spcPts val="0"/>
              </a:spcBef>
            </a:pPr>
            <a:r>
              <a:rPr lang="vi-VN" sz="3200" dirty="0" smtClean="0">
                <a:solidFill>
                  <a:srgbClr val="FF0000"/>
                </a:solidFill>
              </a:rPr>
              <a:t>do </a:t>
            </a:r>
            <a:r>
              <a:rPr lang="vi-VN" sz="3200" dirty="0">
                <a:solidFill>
                  <a:srgbClr val="FF0000"/>
                </a:solidFill>
              </a:rPr>
              <a:t>các khoa xây </a:t>
            </a:r>
            <a:r>
              <a:rPr lang="vi-VN" sz="3200" dirty="0" smtClean="0">
                <a:solidFill>
                  <a:srgbClr val="FF0000"/>
                </a:solidFill>
              </a:rPr>
              <a:t>dựng</a:t>
            </a:r>
            <a:endParaRPr lang="en-US" dirty="0">
              <a:solidFill>
                <a:srgbClr val="FF0000"/>
              </a:solidFill>
              <a:latin typeface="Times New Roman" pitchFamily="18" charset="0"/>
              <a:cs typeface="Times New Roman" pitchFamily="18" charset="0"/>
            </a:endParaRPr>
          </a:p>
        </p:txBody>
      </p:sp>
      <p:graphicFrame>
        <p:nvGraphicFramePr>
          <p:cNvPr id="3" name="Table 2"/>
          <p:cNvGraphicFramePr>
            <a:graphicFrameLocks noGrp="1"/>
          </p:cNvGraphicFramePr>
          <p:nvPr>
            <p:extLst>
              <p:ext uri="{D42A27DB-BD31-4B8C-83A1-F6EECF244321}">
                <p14:modId xmlns:p14="http://schemas.microsoft.com/office/powerpoint/2010/main" val="410780881"/>
              </p:ext>
            </p:extLst>
          </p:nvPr>
        </p:nvGraphicFramePr>
        <p:xfrm>
          <a:off x="152399" y="1066800"/>
          <a:ext cx="8839201" cy="5764276"/>
        </p:xfrm>
        <a:graphic>
          <a:graphicData uri="http://schemas.openxmlformats.org/drawingml/2006/table">
            <a:tbl>
              <a:tblPr firstRow="1" firstCol="1" lastRow="1" lastCol="1" bandRow="1" bandCol="1">
                <a:tableStyleId>{5940675A-B579-460E-94D1-54222C63F5DA}</a:tableStyleId>
              </a:tblPr>
              <a:tblGrid>
                <a:gridCol w="1938423"/>
                <a:gridCol w="1395663"/>
                <a:gridCol w="852905"/>
                <a:gridCol w="852905"/>
                <a:gridCol w="1007979"/>
                <a:gridCol w="1007979"/>
                <a:gridCol w="930442"/>
                <a:gridCol w="852905"/>
              </a:tblGrid>
              <a:tr h="381000">
                <a:tc rowSpan="2">
                  <a:txBody>
                    <a:bodyPr/>
                    <a:lstStyle/>
                    <a:p>
                      <a:pPr algn="ctr">
                        <a:lnSpc>
                          <a:spcPct val="150000"/>
                        </a:lnSpc>
                        <a:spcAft>
                          <a:spcPts val="0"/>
                        </a:spcAft>
                      </a:pPr>
                      <a:r>
                        <a:rPr lang="en-US" sz="1800" b="1" dirty="0" err="1">
                          <a:effectLst/>
                          <a:latin typeface="Times New Roman" pitchFamily="18" charset="0"/>
                          <a:cs typeface="Times New Roman" pitchFamily="18" charset="0"/>
                        </a:rPr>
                        <a:t>Khoa</a:t>
                      </a:r>
                      <a:endParaRPr lang="en-US" sz="1800" b="1" dirty="0">
                        <a:effectLst/>
                        <a:latin typeface="Times New Roman" pitchFamily="18" charset="0"/>
                        <a:ea typeface="Times New Roman"/>
                        <a:cs typeface="Times New Roman" pitchFamily="18" charset="0"/>
                      </a:endParaRPr>
                    </a:p>
                  </a:txBody>
                  <a:tcPr marL="67235" marR="67235" marT="0" marB="0" anchor="ctr"/>
                </a:tc>
                <a:tc gridSpan="2">
                  <a:txBody>
                    <a:bodyPr/>
                    <a:lstStyle/>
                    <a:p>
                      <a:pPr algn="ctr">
                        <a:lnSpc>
                          <a:spcPct val="150000"/>
                        </a:lnSpc>
                        <a:spcAft>
                          <a:spcPts val="0"/>
                        </a:spcAft>
                      </a:pPr>
                      <a:r>
                        <a:rPr lang="en-US" sz="1800" b="1" dirty="0" err="1">
                          <a:effectLst/>
                          <a:latin typeface="Times New Roman" pitchFamily="18" charset="0"/>
                          <a:cs typeface="Times New Roman" pitchFamily="18" charset="0"/>
                        </a:rPr>
                        <a:t>Số</a:t>
                      </a:r>
                      <a:r>
                        <a:rPr lang="en-US" sz="1800" b="1" dirty="0">
                          <a:effectLst/>
                          <a:latin typeface="Times New Roman" pitchFamily="18" charset="0"/>
                          <a:cs typeface="Times New Roman" pitchFamily="18" charset="0"/>
                        </a:rPr>
                        <a:t> GV </a:t>
                      </a:r>
                      <a:r>
                        <a:rPr lang="en-US" sz="1800" b="1" dirty="0" err="1">
                          <a:effectLst/>
                          <a:latin typeface="Times New Roman" pitchFamily="18" charset="0"/>
                          <a:cs typeface="Times New Roman" pitchFamily="18" charset="0"/>
                        </a:rPr>
                        <a:t>tham</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gia</a:t>
                      </a:r>
                      <a:endParaRPr lang="en-US" sz="1800" b="1" dirty="0">
                        <a:effectLst/>
                        <a:latin typeface="Times New Roman" pitchFamily="18" charset="0"/>
                        <a:ea typeface="Times New Roman"/>
                        <a:cs typeface="Times New Roman" pitchFamily="18" charset="0"/>
                      </a:endParaRPr>
                    </a:p>
                  </a:txBody>
                  <a:tcPr marL="67235" marR="67235" marT="0" marB="0" anchor="ctr"/>
                </a:tc>
                <a:tc hMerge="1">
                  <a:txBody>
                    <a:bodyPr/>
                    <a:lstStyle/>
                    <a:p>
                      <a:endParaRPr lang="en-US"/>
                    </a:p>
                  </a:txBody>
                  <a:tcPr/>
                </a:tc>
                <a:tc rowSpan="2">
                  <a:txBody>
                    <a:bodyPr/>
                    <a:lstStyle/>
                    <a:p>
                      <a:pPr algn="ctr">
                        <a:lnSpc>
                          <a:spcPct val="150000"/>
                        </a:lnSpc>
                        <a:spcAft>
                          <a:spcPts val="0"/>
                        </a:spcAft>
                      </a:pPr>
                      <a:r>
                        <a:rPr lang="en-US" sz="1800" b="1" dirty="0" err="1">
                          <a:effectLst/>
                          <a:latin typeface="Times New Roman" pitchFamily="18" charset="0"/>
                          <a:cs typeface="Times New Roman" pitchFamily="18" charset="0"/>
                        </a:rPr>
                        <a:t>Đề</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tài</a:t>
                      </a:r>
                      <a:r>
                        <a:rPr lang="en-US" sz="1800" b="1" dirty="0">
                          <a:effectLst/>
                          <a:latin typeface="Times New Roman" pitchFamily="18" charset="0"/>
                          <a:cs typeface="Times New Roman" pitchFamily="18" charset="0"/>
                        </a:rPr>
                        <a:t> KHCN</a:t>
                      </a:r>
                      <a:endParaRPr lang="en-US" sz="1800" b="1" dirty="0">
                        <a:effectLst/>
                        <a:latin typeface="Times New Roman" pitchFamily="18" charset="0"/>
                        <a:ea typeface="Times New Roman"/>
                        <a:cs typeface="Times New Roman" pitchFamily="18" charset="0"/>
                      </a:endParaRPr>
                    </a:p>
                  </a:txBody>
                  <a:tcPr marL="67235" marR="67235" marT="0" marB="0" anchor="ctr"/>
                </a:tc>
                <a:tc rowSpan="2">
                  <a:txBody>
                    <a:bodyPr/>
                    <a:lstStyle/>
                    <a:p>
                      <a:pPr algn="ctr">
                        <a:lnSpc>
                          <a:spcPct val="150000"/>
                        </a:lnSpc>
                        <a:spcAft>
                          <a:spcPts val="0"/>
                        </a:spcAft>
                      </a:pPr>
                      <a:r>
                        <a:rPr lang="en-US" sz="1800" b="1" dirty="0" err="1">
                          <a:effectLst/>
                          <a:latin typeface="Times New Roman" pitchFamily="18" charset="0"/>
                          <a:cs typeface="Times New Roman" pitchFamily="18" charset="0"/>
                        </a:rPr>
                        <a:t>Sáng</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kiến</a:t>
                      </a:r>
                      <a:r>
                        <a:rPr lang="en-US" sz="1800" b="1" dirty="0">
                          <a:effectLst/>
                          <a:latin typeface="Times New Roman" pitchFamily="18" charset="0"/>
                          <a:cs typeface="Times New Roman" pitchFamily="18" charset="0"/>
                        </a:rPr>
                        <a:t> KN</a:t>
                      </a:r>
                    </a:p>
                    <a:p>
                      <a:pPr marR="160655" algn="ctr">
                        <a:lnSpc>
                          <a:spcPct val="150000"/>
                        </a:lnSpc>
                        <a:spcAft>
                          <a:spcPts val="0"/>
                        </a:spcAft>
                      </a:pPr>
                      <a:r>
                        <a:rPr lang="en-US" sz="1800" b="1" dirty="0">
                          <a:effectLst/>
                          <a:latin typeface="Times New Roman" pitchFamily="18" charset="0"/>
                          <a:cs typeface="Times New Roman" pitchFamily="18" charset="0"/>
                        </a:rPr>
                        <a:t> </a:t>
                      </a:r>
                      <a:endParaRPr lang="en-US" sz="1800" b="1" dirty="0">
                        <a:effectLst/>
                        <a:latin typeface="Times New Roman" pitchFamily="18" charset="0"/>
                        <a:ea typeface="Times New Roman"/>
                        <a:cs typeface="Times New Roman" pitchFamily="18" charset="0"/>
                      </a:endParaRPr>
                    </a:p>
                  </a:txBody>
                  <a:tcPr marL="67235" marR="67235" marT="0" marB="0" anchor="ctr"/>
                </a:tc>
                <a:tc rowSpan="2">
                  <a:txBody>
                    <a:bodyPr/>
                    <a:lstStyle/>
                    <a:p>
                      <a:pPr algn="ctr">
                        <a:lnSpc>
                          <a:spcPct val="150000"/>
                        </a:lnSpc>
                        <a:spcAft>
                          <a:spcPts val="0"/>
                        </a:spcAft>
                      </a:pPr>
                      <a:r>
                        <a:rPr lang="en-US" sz="1800" b="1" dirty="0" err="1">
                          <a:effectLst/>
                          <a:latin typeface="Times New Roman" pitchFamily="18" charset="0"/>
                          <a:cs typeface="Times New Roman" pitchFamily="18" charset="0"/>
                        </a:rPr>
                        <a:t>Hội</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thảo</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khoa</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học</a:t>
                      </a:r>
                      <a:r>
                        <a:rPr lang="en-US" sz="1800" b="1" dirty="0">
                          <a:effectLst/>
                          <a:latin typeface="Times New Roman" pitchFamily="18" charset="0"/>
                          <a:cs typeface="Times New Roman" pitchFamily="18" charset="0"/>
                        </a:rPr>
                        <a:t> </a:t>
                      </a:r>
                      <a:endParaRPr lang="en-US" sz="1800" b="1" dirty="0">
                        <a:effectLst/>
                        <a:latin typeface="Times New Roman" pitchFamily="18" charset="0"/>
                        <a:ea typeface="Times New Roman"/>
                        <a:cs typeface="Times New Roman" pitchFamily="18" charset="0"/>
                      </a:endParaRPr>
                    </a:p>
                  </a:txBody>
                  <a:tcPr marL="67235" marR="67235" marT="0" marB="0" anchor="ctr"/>
                </a:tc>
                <a:tc rowSpan="2">
                  <a:txBody>
                    <a:bodyPr/>
                    <a:lstStyle/>
                    <a:p>
                      <a:pPr marR="32385" algn="ctr">
                        <a:lnSpc>
                          <a:spcPct val="150000"/>
                        </a:lnSpc>
                        <a:spcAft>
                          <a:spcPts val="0"/>
                        </a:spcAft>
                      </a:pPr>
                      <a:r>
                        <a:rPr lang="en-US" sz="1800" b="1" dirty="0" err="1">
                          <a:effectLst/>
                          <a:latin typeface="Times New Roman" pitchFamily="18" charset="0"/>
                          <a:cs typeface="Times New Roman" pitchFamily="18" charset="0"/>
                        </a:rPr>
                        <a:t>Bài</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báo</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khoa</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học</a:t>
                      </a:r>
                      <a:endParaRPr lang="en-US" sz="1800" b="1" dirty="0">
                        <a:effectLst/>
                        <a:latin typeface="Times New Roman" pitchFamily="18" charset="0"/>
                        <a:ea typeface="Times New Roman"/>
                        <a:cs typeface="Times New Roman" pitchFamily="18" charset="0"/>
                      </a:endParaRPr>
                    </a:p>
                  </a:txBody>
                  <a:tcPr marL="67235" marR="67235" marT="0" marB="0" anchor="ctr"/>
                </a:tc>
                <a:tc rowSpan="2">
                  <a:txBody>
                    <a:bodyPr/>
                    <a:lstStyle/>
                    <a:p>
                      <a:pPr algn="ctr">
                        <a:lnSpc>
                          <a:spcPct val="150000"/>
                        </a:lnSpc>
                        <a:spcAft>
                          <a:spcPts val="0"/>
                        </a:spcAft>
                      </a:pPr>
                      <a:r>
                        <a:rPr lang="en-US" sz="1800" b="1">
                          <a:effectLst/>
                          <a:latin typeface="Times New Roman" pitchFamily="18" charset="0"/>
                          <a:cs typeface="Times New Roman" pitchFamily="18" charset="0"/>
                        </a:rPr>
                        <a:t>Hướng dẫn SV NCKH</a:t>
                      </a:r>
                      <a:endParaRPr lang="en-US" sz="1800" b="1">
                        <a:effectLst/>
                        <a:latin typeface="Times New Roman" pitchFamily="18" charset="0"/>
                        <a:ea typeface="Times New Roman"/>
                        <a:cs typeface="Times New Roman" pitchFamily="18" charset="0"/>
                      </a:endParaRPr>
                    </a:p>
                  </a:txBody>
                  <a:tcPr marL="67235" marR="67235" marT="0" marB="0" anchor="ctr"/>
                </a:tc>
              </a:tr>
              <a:tr h="762000">
                <a:tc vMerge="1">
                  <a:txBody>
                    <a:bodyPr/>
                    <a:lstStyle/>
                    <a:p>
                      <a:endParaRPr lang="en-US"/>
                    </a:p>
                  </a:txBody>
                  <a:tcPr/>
                </a:tc>
                <a:tc>
                  <a:txBody>
                    <a:bodyPr/>
                    <a:lstStyle/>
                    <a:p>
                      <a:pPr algn="ctr">
                        <a:lnSpc>
                          <a:spcPct val="150000"/>
                        </a:lnSpc>
                        <a:spcAft>
                          <a:spcPts val="0"/>
                        </a:spcAft>
                      </a:pPr>
                      <a:r>
                        <a:rPr lang="en-US" sz="1800" b="1" dirty="0" err="1">
                          <a:effectLst/>
                          <a:latin typeface="Times New Roman" pitchFamily="18" charset="0"/>
                          <a:cs typeface="Times New Roman" pitchFamily="18" charset="0"/>
                        </a:rPr>
                        <a:t>Số</a:t>
                      </a:r>
                      <a:r>
                        <a:rPr lang="en-US" sz="1800" b="1" dirty="0">
                          <a:effectLst/>
                          <a:latin typeface="Times New Roman" pitchFamily="18" charset="0"/>
                          <a:cs typeface="Times New Roman" pitchFamily="18" charset="0"/>
                        </a:rPr>
                        <a:t> GV </a:t>
                      </a:r>
                      <a:r>
                        <a:rPr lang="en-US" sz="1800" b="1" dirty="0" err="1">
                          <a:effectLst/>
                          <a:latin typeface="Times New Roman" pitchFamily="18" charset="0"/>
                          <a:cs typeface="Times New Roman" pitchFamily="18" charset="0"/>
                        </a:rPr>
                        <a:t>tham</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gia</a:t>
                      </a:r>
                      <a:r>
                        <a:rPr lang="en-US" sz="1800" b="1" dirty="0">
                          <a:effectLst/>
                          <a:latin typeface="Times New Roman" pitchFamily="18" charset="0"/>
                          <a:cs typeface="Times New Roman" pitchFamily="18" charset="0"/>
                        </a:rPr>
                        <a:t>/</a:t>
                      </a:r>
                      <a:r>
                        <a:rPr lang="en-US" sz="1800" b="1" dirty="0" err="1">
                          <a:effectLst/>
                          <a:latin typeface="Times New Roman" pitchFamily="18" charset="0"/>
                          <a:cs typeface="Times New Roman" pitchFamily="18" charset="0"/>
                        </a:rPr>
                        <a:t>tổng</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số</a:t>
                      </a:r>
                      <a:endParaRPr lang="en-US" sz="18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1800" b="1" dirty="0" err="1">
                          <a:effectLst/>
                          <a:latin typeface="Times New Roman" pitchFamily="18" charset="0"/>
                          <a:cs typeface="Times New Roman" pitchFamily="18" charset="0"/>
                        </a:rPr>
                        <a:t>Tỷ</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lệ</a:t>
                      </a:r>
                      <a:r>
                        <a:rPr lang="en-US" sz="1800" b="1" dirty="0">
                          <a:effectLst/>
                          <a:latin typeface="Times New Roman" pitchFamily="18" charset="0"/>
                          <a:cs typeface="Times New Roman" pitchFamily="18" charset="0"/>
                        </a:rPr>
                        <a:t> %</a:t>
                      </a:r>
                      <a:endParaRPr lang="en-US" sz="1800" b="1" dirty="0">
                        <a:effectLst/>
                        <a:latin typeface="Times New Roman" pitchFamily="18" charset="0"/>
                        <a:ea typeface="Times New Roman"/>
                        <a:cs typeface="Times New Roman" pitchFamily="18" charset="0"/>
                      </a:endParaRPr>
                    </a:p>
                  </a:txBody>
                  <a:tcPr marL="67235" marR="67235" marT="0" marB="0" anchor="ct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c vMerge="1">
                  <a:txBody>
                    <a:bodyPr/>
                    <a:lstStyle/>
                    <a:p>
                      <a:endParaRPr lang="en-US"/>
                    </a:p>
                  </a:txBody>
                  <a:tcPr/>
                </a:tc>
              </a:tr>
              <a:tr h="393426">
                <a:tc>
                  <a:txBody>
                    <a:bodyPr/>
                    <a:lstStyle/>
                    <a:p>
                      <a:pPr>
                        <a:lnSpc>
                          <a:spcPct val="150000"/>
                        </a:lnSpc>
                        <a:spcAft>
                          <a:spcPts val="0"/>
                        </a:spcAft>
                      </a:pPr>
                      <a:r>
                        <a:rPr lang="en-US" sz="1800" b="1" dirty="0" err="1">
                          <a:effectLst/>
                          <a:latin typeface="Times New Roman" pitchFamily="18" charset="0"/>
                          <a:cs typeface="Times New Roman" pitchFamily="18" charset="0"/>
                        </a:rPr>
                        <a:t>Cơ</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khí</a:t>
                      </a:r>
                      <a:endParaRPr lang="en-US" sz="18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effectLst/>
                          <a:latin typeface="Times New Roman" pitchFamily="18" charset="0"/>
                          <a:cs typeface="Times New Roman" pitchFamily="18" charset="0"/>
                        </a:rPr>
                        <a:t>15/24</a:t>
                      </a:r>
                      <a:endParaRPr lang="en-US" sz="20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62.5%</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5</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6</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4</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0</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2</a:t>
                      </a:r>
                      <a:endParaRPr lang="en-US" sz="2000" b="1">
                        <a:effectLst/>
                        <a:latin typeface="Times New Roman" pitchFamily="18" charset="0"/>
                        <a:ea typeface="Times New Roman"/>
                        <a:cs typeface="Times New Roman" pitchFamily="18" charset="0"/>
                      </a:endParaRPr>
                    </a:p>
                  </a:txBody>
                  <a:tcPr marL="67235" marR="67235" marT="0" marB="0" anchor="ctr"/>
                </a:tc>
              </a:tr>
              <a:tr h="594360">
                <a:tc>
                  <a:txBody>
                    <a:bodyPr/>
                    <a:lstStyle/>
                    <a:p>
                      <a:pPr>
                        <a:lnSpc>
                          <a:spcPct val="150000"/>
                        </a:lnSpc>
                        <a:spcAft>
                          <a:spcPts val="0"/>
                        </a:spcAft>
                      </a:pPr>
                      <a:r>
                        <a:rPr lang="en-US" sz="1800" b="1" dirty="0" smtClean="0">
                          <a:effectLst/>
                          <a:latin typeface="Times New Roman" pitchFamily="18" charset="0"/>
                          <a:cs typeface="Times New Roman" pitchFamily="18" charset="0"/>
                        </a:rPr>
                        <a:t>CNTT</a:t>
                      </a:r>
                      <a:endParaRPr lang="en-US" sz="18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effectLst/>
                          <a:latin typeface="Times New Roman" pitchFamily="18" charset="0"/>
                          <a:cs typeface="Times New Roman" pitchFamily="18" charset="0"/>
                        </a:rPr>
                        <a:t>12/24</a:t>
                      </a:r>
                      <a:endParaRPr lang="en-US" sz="20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effectLst/>
                          <a:latin typeface="Times New Roman" pitchFamily="18" charset="0"/>
                          <a:cs typeface="Times New Roman" pitchFamily="18" charset="0"/>
                        </a:rPr>
                        <a:t>50%</a:t>
                      </a:r>
                      <a:endParaRPr lang="en-US" sz="20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2</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5</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2</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1</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0</a:t>
                      </a:r>
                      <a:endParaRPr lang="en-US" sz="2000" b="1">
                        <a:effectLst/>
                        <a:latin typeface="Times New Roman" pitchFamily="18" charset="0"/>
                        <a:ea typeface="Times New Roman"/>
                        <a:cs typeface="Times New Roman" pitchFamily="18" charset="0"/>
                      </a:endParaRPr>
                    </a:p>
                  </a:txBody>
                  <a:tcPr marL="67235" marR="67235" marT="0" marB="0" anchor="ctr"/>
                </a:tc>
              </a:tr>
              <a:tr h="735076">
                <a:tc>
                  <a:txBody>
                    <a:bodyPr/>
                    <a:lstStyle/>
                    <a:p>
                      <a:pPr>
                        <a:lnSpc>
                          <a:spcPct val="150000"/>
                        </a:lnSpc>
                        <a:spcAft>
                          <a:spcPts val="0"/>
                        </a:spcAft>
                      </a:pPr>
                      <a:r>
                        <a:rPr lang="en-US" sz="1800" b="1" dirty="0">
                          <a:effectLst/>
                          <a:latin typeface="Times New Roman" pitchFamily="18" charset="0"/>
                          <a:cs typeface="Times New Roman" pitchFamily="18" charset="0"/>
                        </a:rPr>
                        <a:t>CN May- </a:t>
                      </a:r>
                      <a:r>
                        <a:rPr lang="en-US" sz="1800" b="1" dirty="0" smtClean="0">
                          <a:effectLst/>
                          <a:latin typeface="Times New Roman" pitchFamily="18" charset="0"/>
                          <a:cs typeface="Times New Roman" pitchFamily="18" charset="0"/>
                        </a:rPr>
                        <a:t>TT</a:t>
                      </a:r>
                      <a:endParaRPr lang="en-US" sz="18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effectLst/>
                          <a:latin typeface="Times New Roman" pitchFamily="18" charset="0"/>
                          <a:cs typeface="Times New Roman" pitchFamily="18" charset="0"/>
                        </a:rPr>
                        <a:t>8/8</a:t>
                      </a:r>
                      <a:endParaRPr lang="en-US" sz="20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100%</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effectLst/>
                          <a:latin typeface="Times New Roman" pitchFamily="18" charset="0"/>
                          <a:cs typeface="Times New Roman" pitchFamily="18" charset="0"/>
                        </a:rPr>
                        <a:t>5</a:t>
                      </a:r>
                      <a:endParaRPr lang="en-US" sz="20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4</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2</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2</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1</a:t>
                      </a:r>
                      <a:endParaRPr lang="en-US" sz="2000" b="1">
                        <a:effectLst/>
                        <a:latin typeface="Times New Roman" pitchFamily="18" charset="0"/>
                        <a:ea typeface="Times New Roman"/>
                        <a:cs typeface="Times New Roman" pitchFamily="18" charset="0"/>
                      </a:endParaRPr>
                    </a:p>
                  </a:txBody>
                  <a:tcPr marL="67235" marR="67235" marT="0" marB="0" anchor="ctr"/>
                </a:tc>
              </a:tr>
              <a:tr h="393426">
                <a:tc rowSpan="2">
                  <a:txBody>
                    <a:bodyPr/>
                    <a:lstStyle/>
                    <a:p>
                      <a:pPr>
                        <a:lnSpc>
                          <a:spcPct val="150000"/>
                        </a:lnSpc>
                        <a:spcAft>
                          <a:spcPts val="0"/>
                        </a:spcAft>
                      </a:pPr>
                      <a:r>
                        <a:rPr lang="en-US" sz="1800" b="1" dirty="0" err="1">
                          <a:effectLst/>
                          <a:latin typeface="Times New Roman" pitchFamily="18" charset="0"/>
                          <a:cs typeface="Times New Roman" pitchFamily="18" charset="0"/>
                        </a:rPr>
                        <a:t>Động</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lực</a:t>
                      </a:r>
                      <a:endParaRPr lang="en-US" sz="1800" b="1" dirty="0">
                        <a:effectLst/>
                        <a:latin typeface="Times New Roman" pitchFamily="18" charset="0"/>
                        <a:cs typeface="Times New Roman" pitchFamily="18" charset="0"/>
                      </a:endParaRPr>
                    </a:p>
                    <a:p>
                      <a:pPr>
                        <a:lnSpc>
                          <a:spcPct val="150000"/>
                        </a:lnSpc>
                        <a:spcAft>
                          <a:spcPts val="0"/>
                        </a:spcAft>
                      </a:pPr>
                      <a:r>
                        <a:rPr lang="en-US" sz="1800" b="1" dirty="0" err="1">
                          <a:effectLst/>
                          <a:latin typeface="Times New Roman" pitchFamily="18" charset="0"/>
                          <a:cs typeface="Times New Roman" pitchFamily="18" charset="0"/>
                        </a:rPr>
                        <a:t>Điện</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lạnh</a:t>
                      </a:r>
                      <a:endParaRPr lang="en-US" sz="18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14/18</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70%</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effectLst/>
                          <a:latin typeface="Times New Roman" pitchFamily="18" charset="0"/>
                          <a:cs typeface="Times New Roman" pitchFamily="18" charset="0"/>
                        </a:rPr>
                        <a:t>7</a:t>
                      </a:r>
                      <a:endParaRPr lang="en-US" sz="20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effectLst/>
                          <a:latin typeface="Times New Roman" pitchFamily="18" charset="0"/>
                          <a:cs typeface="Times New Roman" pitchFamily="18" charset="0"/>
                        </a:rPr>
                        <a:t>19</a:t>
                      </a:r>
                      <a:endParaRPr lang="en-US" sz="20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2</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3</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6</a:t>
                      </a:r>
                      <a:endParaRPr lang="en-US" sz="2000" b="1">
                        <a:effectLst/>
                        <a:latin typeface="Times New Roman" pitchFamily="18" charset="0"/>
                        <a:ea typeface="Times New Roman"/>
                        <a:cs typeface="Times New Roman" pitchFamily="18" charset="0"/>
                      </a:endParaRPr>
                    </a:p>
                  </a:txBody>
                  <a:tcPr marL="67235" marR="67235" marT="0" marB="0" anchor="ctr"/>
                </a:tc>
              </a:tr>
              <a:tr h="393426">
                <a:tc vMerge="1">
                  <a:txBody>
                    <a:bodyPr/>
                    <a:lstStyle/>
                    <a:p>
                      <a:endParaRPr lang="en-US"/>
                    </a:p>
                  </a:txBody>
                  <a:tcPr/>
                </a:tc>
                <a:tc>
                  <a:txBody>
                    <a:bodyPr/>
                    <a:lstStyle/>
                    <a:p>
                      <a:pPr algn="ctr">
                        <a:lnSpc>
                          <a:spcPct val="150000"/>
                        </a:lnSpc>
                        <a:spcAft>
                          <a:spcPts val="0"/>
                        </a:spcAft>
                      </a:pPr>
                      <a:r>
                        <a:rPr lang="en-US" sz="2000" b="1">
                          <a:effectLst/>
                          <a:latin typeface="Times New Roman" pitchFamily="18" charset="0"/>
                          <a:cs typeface="Times New Roman" pitchFamily="18" charset="0"/>
                        </a:rPr>
                        <a:t>10/10</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100%</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5</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effectLst/>
                          <a:latin typeface="Times New Roman" pitchFamily="18" charset="0"/>
                          <a:cs typeface="Times New Roman" pitchFamily="18" charset="0"/>
                        </a:rPr>
                        <a:t>2</a:t>
                      </a:r>
                      <a:endParaRPr lang="en-US" sz="20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2</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2</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1</a:t>
                      </a:r>
                      <a:endParaRPr lang="en-US" sz="2000" b="1">
                        <a:effectLst/>
                        <a:latin typeface="Times New Roman" pitchFamily="18" charset="0"/>
                        <a:ea typeface="Times New Roman"/>
                        <a:cs typeface="Times New Roman" pitchFamily="18" charset="0"/>
                      </a:endParaRPr>
                    </a:p>
                  </a:txBody>
                  <a:tcPr marL="67235" marR="67235" marT="0" marB="0" anchor="ctr"/>
                </a:tc>
              </a:tr>
              <a:tr h="393426">
                <a:tc>
                  <a:txBody>
                    <a:bodyPr/>
                    <a:lstStyle/>
                    <a:p>
                      <a:pPr>
                        <a:lnSpc>
                          <a:spcPct val="150000"/>
                        </a:lnSpc>
                        <a:spcAft>
                          <a:spcPts val="0"/>
                        </a:spcAft>
                      </a:pPr>
                      <a:r>
                        <a:rPr lang="en-US" sz="1800" b="1" dirty="0" err="1">
                          <a:effectLst/>
                          <a:latin typeface="Times New Roman" pitchFamily="18" charset="0"/>
                          <a:cs typeface="Times New Roman" pitchFamily="18" charset="0"/>
                        </a:rPr>
                        <a:t>Điện</a:t>
                      </a:r>
                      <a:r>
                        <a:rPr lang="en-US" sz="1800" b="1" dirty="0">
                          <a:effectLst/>
                          <a:latin typeface="Times New Roman" pitchFamily="18" charset="0"/>
                          <a:cs typeface="Times New Roman" pitchFamily="18" charset="0"/>
                        </a:rPr>
                        <a:t> - </a:t>
                      </a:r>
                      <a:r>
                        <a:rPr lang="en-US" sz="1800" b="1" dirty="0" err="1">
                          <a:effectLst/>
                          <a:latin typeface="Times New Roman" pitchFamily="18" charset="0"/>
                          <a:cs typeface="Times New Roman" pitchFamily="18" charset="0"/>
                        </a:rPr>
                        <a:t>Điện</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tử</a:t>
                      </a:r>
                      <a:endParaRPr lang="en-US" sz="18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18/34</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53%</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3</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15</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effectLst/>
                          <a:latin typeface="Times New Roman" pitchFamily="18" charset="0"/>
                          <a:cs typeface="Times New Roman" pitchFamily="18" charset="0"/>
                        </a:rPr>
                        <a:t>3</a:t>
                      </a:r>
                      <a:endParaRPr lang="en-US" sz="20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0</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2</a:t>
                      </a:r>
                      <a:endParaRPr lang="en-US" sz="2000" b="1">
                        <a:effectLst/>
                        <a:latin typeface="Times New Roman" pitchFamily="18" charset="0"/>
                        <a:ea typeface="Times New Roman"/>
                        <a:cs typeface="Times New Roman" pitchFamily="18" charset="0"/>
                      </a:endParaRPr>
                    </a:p>
                  </a:txBody>
                  <a:tcPr marL="67235" marR="67235" marT="0" marB="0" anchor="ctr"/>
                </a:tc>
              </a:tr>
              <a:tr h="393426">
                <a:tc>
                  <a:txBody>
                    <a:bodyPr/>
                    <a:lstStyle/>
                    <a:p>
                      <a:pPr>
                        <a:lnSpc>
                          <a:spcPct val="150000"/>
                        </a:lnSpc>
                        <a:spcAft>
                          <a:spcPts val="0"/>
                        </a:spcAft>
                      </a:pPr>
                      <a:r>
                        <a:rPr lang="en-US" sz="1800" b="1" dirty="0" err="1">
                          <a:effectLst/>
                          <a:latin typeface="Times New Roman" pitchFamily="18" charset="0"/>
                          <a:cs typeface="Times New Roman" pitchFamily="18" charset="0"/>
                        </a:rPr>
                        <a:t>Lý</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luận</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chính</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trị</a:t>
                      </a:r>
                      <a:endParaRPr lang="en-US" sz="18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12/17</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70.5%</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4</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10</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effectLst/>
                          <a:latin typeface="Times New Roman" pitchFamily="18" charset="0"/>
                          <a:cs typeface="Times New Roman" pitchFamily="18" charset="0"/>
                        </a:rPr>
                        <a:t>1</a:t>
                      </a:r>
                      <a:endParaRPr lang="en-US" sz="20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effectLst/>
                          <a:latin typeface="Times New Roman" pitchFamily="18" charset="0"/>
                          <a:cs typeface="Times New Roman" pitchFamily="18" charset="0"/>
                        </a:rPr>
                        <a:t>0</a:t>
                      </a:r>
                      <a:endParaRPr lang="en-US" sz="20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0</a:t>
                      </a:r>
                      <a:endParaRPr lang="en-US" sz="2000" b="1">
                        <a:effectLst/>
                        <a:latin typeface="Times New Roman" pitchFamily="18" charset="0"/>
                        <a:ea typeface="Times New Roman"/>
                        <a:cs typeface="Times New Roman" pitchFamily="18" charset="0"/>
                      </a:endParaRPr>
                    </a:p>
                  </a:txBody>
                  <a:tcPr marL="67235" marR="67235" marT="0" marB="0" anchor="ctr"/>
                </a:tc>
              </a:tr>
              <a:tr h="393426">
                <a:tc>
                  <a:txBody>
                    <a:bodyPr/>
                    <a:lstStyle/>
                    <a:p>
                      <a:pPr>
                        <a:lnSpc>
                          <a:spcPct val="150000"/>
                        </a:lnSpc>
                        <a:spcAft>
                          <a:spcPts val="0"/>
                        </a:spcAft>
                      </a:pPr>
                      <a:r>
                        <a:rPr lang="en-US" sz="1800" b="1" dirty="0" err="1">
                          <a:effectLst/>
                          <a:latin typeface="Times New Roman" pitchFamily="18" charset="0"/>
                          <a:cs typeface="Times New Roman" pitchFamily="18" charset="0"/>
                        </a:rPr>
                        <a:t>Khoa</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học</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cơ</a:t>
                      </a:r>
                      <a:r>
                        <a:rPr lang="en-US" sz="1800" b="1" dirty="0">
                          <a:effectLst/>
                          <a:latin typeface="Times New Roman" pitchFamily="18" charset="0"/>
                          <a:cs typeface="Times New Roman" pitchFamily="18" charset="0"/>
                        </a:rPr>
                        <a:t> </a:t>
                      </a:r>
                      <a:r>
                        <a:rPr lang="en-US" sz="1800" b="1" dirty="0" err="1">
                          <a:effectLst/>
                          <a:latin typeface="Times New Roman" pitchFamily="18" charset="0"/>
                          <a:cs typeface="Times New Roman" pitchFamily="18" charset="0"/>
                        </a:rPr>
                        <a:t>bản</a:t>
                      </a:r>
                      <a:endParaRPr lang="en-US" sz="18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22/37</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59.4%</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2</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11</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2</a:t>
                      </a:r>
                      <a:endParaRPr lang="en-US" sz="2000" b="1">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effectLst/>
                          <a:latin typeface="Times New Roman" pitchFamily="18" charset="0"/>
                          <a:cs typeface="Times New Roman" pitchFamily="18" charset="0"/>
                        </a:rPr>
                        <a:t>0</a:t>
                      </a:r>
                      <a:endParaRPr lang="en-US" sz="2000" b="1" dirty="0">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a:effectLst/>
                          <a:latin typeface="Times New Roman" pitchFamily="18" charset="0"/>
                          <a:cs typeface="Times New Roman" pitchFamily="18" charset="0"/>
                        </a:rPr>
                        <a:t>0</a:t>
                      </a:r>
                      <a:endParaRPr lang="en-US" sz="2000" b="1">
                        <a:effectLst/>
                        <a:latin typeface="Times New Roman" pitchFamily="18" charset="0"/>
                        <a:ea typeface="Times New Roman"/>
                        <a:cs typeface="Times New Roman" pitchFamily="18" charset="0"/>
                      </a:endParaRPr>
                    </a:p>
                  </a:txBody>
                  <a:tcPr marL="67235" marR="67235" marT="0" marB="0" anchor="ctr"/>
                </a:tc>
              </a:tr>
              <a:tr h="410436">
                <a:tc>
                  <a:txBody>
                    <a:bodyPr/>
                    <a:lstStyle/>
                    <a:p>
                      <a:pPr algn="ctr">
                        <a:lnSpc>
                          <a:spcPct val="150000"/>
                        </a:lnSpc>
                        <a:spcAft>
                          <a:spcPts val="0"/>
                        </a:spcAft>
                      </a:pPr>
                      <a:r>
                        <a:rPr lang="en-US" sz="2000" b="1" dirty="0" err="1">
                          <a:solidFill>
                            <a:srgbClr val="0070C0"/>
                          </a:solidFill>
                          <a:effectLst/>
                          <a:latin typeface="Times New Roman" pitchFamily="18" charset="0"/>
                          <a:cs typeface="Times New Roman" pitchFamily="18" charset="0"/>
                        </a:rPr>
                        <a:t>Tổng</a:t>
                      </a:r>
                      <a:r>
                        <a:rPr lang="en-US" sz="2000" b="1" dirty="0">
                          <a:solidFill>
                            <a:srgbClr val="0070C0"/>
                          </a:solidFill>
                          <a:effectLst/>
                          <a:latin typeface="Times New Roman" pitchFamily="18" charset="0"/>
                          <a:cs typeface="Times New Roman" pitchFamily="18" charset="0"/>
                        </a:rPr>
                        <a:t> </a:t>
                      </a:r>
                      <a:r>
                        <a:rPr lang="en-US" sz="2000" b="1" dirty="0" err="1">
                          <a:solidFill>
                            <a:srgbClr val="0070C0"/>
                          </a:solidFill>
                          <a:effectLst/>
                          <a:latin typeface="Times New Roman" pitchFamily="18" charset="0"/>
                          <a:cs typeface="Times New Roman" pitchFamily="18" charset="0"/>
                        </a:rPr>
                        <a:t>cộng</a:t>
                      </a:r>
                      <a:endParaRPr lang="en-US" sz="2000" b="1" dirty="0">
                        <a:solidFill>
                          <a:srgbClr val="0070C0"/>
                        </a:solidFill>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solidFill>
                            <a:srgbClr val="0070C0"/>
                          </a:solidFill>
                          <a:effectLst/>
                          <a:latin typeface="Times New Roman" pitchFamily="18" charset="0"/>
                          <a:cs typeface="Times New Roman" pitchFamily="18" charset="0"/>
                        </a:rPr>
                        <a:t>111/172</a:t>
                      </a:r>
                      <a:endParaRPr lang="en-US" sz="2000" b="1" dirty="0">
                        <a:solidFill>
                          <a:srgbClr val="0070C0"/>
                        </a:solidFill>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solidFill>
                            <a:srgbClr val="0070C0"/>
                          </a:solidFill>
                          <a:effectLst/>
                          <a:latin typeface="Times New Roman" pitchFamily="18" charset="0"/>
                          <a:cs typeface="Times New Roman" pitchFamily="18" charset="0"/>
                        </a:rPr>
                        <a:t>64.5%</a:t>
                      </a:r>
                      <a:endParaRPr lang="en-US" sz="2000" b="1" dirty="0">
                        <a:solidFill>
                          <a:srgbClr val="0070C0"/>
                        </a:solidFill>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solidFill>
                            <a:srgbClr val="0070C0"/>
                          </a:solidFill>
                          <a:effectLst/>
                          <a:latin typeface="Times New Roman" pitchFamily="18" charset="0"/>
                          <a:cs typeface="Times New Roman" pitchFamily="18" charset="0"/>
                        </a:rPr>
                        <a:t>33</a:t>
                      </a:r>
                      <a:endParaRPr lang="en-US" sz="2000" b="1" dirty="0">
                        <a:solidFill>
                          <a:srgbClr val="0070C0"/>
                        </a:solidFill>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solidFill>
                            <a:srgbClr val="0070C0"/>
                          </a:solidFill>
                          <a:effectLst/>
                          <a:latin typeface="Times New Roman" pitchFamily="18" charset="0"/>
                          <a:cs typeface="Times New Roman" pitchFamily="18" charset="0"/>
                        </a:rPr>
                        <a:t>72</a:t>
                      </a:r>
                      <a:endParaRPr lang="en-US" sz="2000" b="1" dirty="0">
                        <a:solidFill>
                          <a:srgbClr val="0070C0"/>
                        </a:solidFill>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solidFill>
                            <a:srgbClr val="0070C0"/>
                          </a:solidFill>
                          <a:effectLst/>
                          <a:latin typeface="Times New Roman" pitchFamily="18" charset="0"/>
                          <a:cs typeface="Times New Roman" pitchFamily="18" charset="0"/>
                        </a:rPr>
                        <a:t>18</a:t>
                      </a:r>
                      <a:endParaRPr lang="en-US" sz="2000" b="1" dirty="0">
                        <a:solidFill>
                          <a:srgbClr val="0070C0"/>
                        </a:solidFill>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solidFill>
                            <a:srgbClr val="0070C0"/>
                          </a:solidFill>
                          <a:effectLst/>
                          <a:latin typeface="Times New Roman" pitchFamily="18" charset="0"/>
                          <a:cs typeface="Times New Roman" pitchFamily="18" charset="0"/>
                        </a:rPr>
                        <a:t>8</a:t>
                      </a:r>
                      <a:endParaRPr lang="en-US" sz="2000" b="1" dirty="0">
                        <a:solidFill>
                          <a:srgbClr val="0070C0"/>
                        </a:solidFill>
                        <a:effectLst/>
                        <a:latin typeface="Times New Roman" pitchFamily="18" charset="0"/>
                        <a:ea typeface="Times New Roman"/>
                        <a:cs typeface="Times New Roman" pitchFamily="18" charset="0"/>
                      </a:endParaRPr>
                    </a:p>
                  </a:txBody>
                  <a:tcPr marL="67235" marR="67235" marT="0" marB="0" anchor="ctr"/>
                </a:tc>
                <a:tc>
                  <a:txBody>
                    <a:bodyPr/>
                    <a:lstStyle/>
                    <a:p>
                      <a:pPr algn="ctr">
                        <a:lnSpc>
                          <a:spcPct val="150000"/>
                        </a:lnSpc>
                        <a:spcAft>
                          <a:spcPts val="0"/>
                        </a:spcAft>
                      </a:pPr>
                      <a:r>
                        <a:rPr lang="en-US" sz="2000" b="1" dirty="0">
                          <a:solidFill>
                            <a:srgbClr val="0070C0"/>
                          </a:solidFill>
                          <a:effectLst/>
                          <a:latin typeface="Times New Roman" pitchFamily="18" charset="0"/>
                          <a:cs typeface="Times New Roman" pitchFamily="18" charset="0"/>
                        </a:rPr>
                        <a:t>12</a:t>
                      </a:r>
                      <a:endParaRPr lang="en-US" sz="2000" b="1" dirty="0">
                        <a:solidFill>
                          <a:srgbClr val="0070C0"/>
                        </a:solidFill>
                        <a:effectLst/>
                        <a:latin typeface="Times New Roman" pitchFamily="18" charset="0"/>
                        <a:ea typeface="Times New Roman"/>
                        <a:cs typeface="Times New Roman" pitchFamily="18" charset="0"/>
                      </a:endParaRPr>
                    </a:p>
                  </a:txBody>
                  <a:tcPr marL="67235" marR="67235" marT="0" marB="0" anchor="ctr"/>
                </a:tc>
              </a:tr>
            </a:tbl>
          </a:graphicData>
        </a:graphic>
      </p:graphicFrame>
    </p:spTree>
    <p:extLst>
      <p:ext uri="{BB962C8B-B14F-4D97-AF65-F5344CB8AC3E}">
        <p14:creationId xmlns:p14="http://schemas.microsoft.com/office/powerpoint/2010/main" val="331730397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67544" y="957620"/>
            <a:ext cx="8371656" cy="579967"/>
          </a:xfrm>
          <a:prstGeom prst="rect">
            <a:avLst/>
          </a:prstGeom>
        </p:spPr>
        <p:txBody>
          <a:bodyPr wrap="square">
            <a:spAutoFit/>
          </a:bodyPr>
          <a:lstStyle/>
          <a:p>
            <a:pPr lvl="0" algn="just">
              <a:lnSpc>
                <a:spcPct val="150000"/>
              </a:lnSpc>
            </a:pPr>
            <a:r>
              <a:rPr lang="en-US" sz="2400" b="1" dirty="0" smtClean="0">
                <a:latin typeface="Times New Roman" pitchFamily="18" charset="0"/>
                <a:cs typeface="Times New Roman" pitchFamily="18" charset="0"/>
              </a:rPr>
              <a:t>HOẠT ĐỘNG HỢP TÁC QUỐC TẾ</a:t>
            </a:r>
          </a:p>
        </p:txBody>
      </p:sp>
      <p:sp>
        <p:nvSpPr>
          <p:cNvPr id="2" name="Rectangle 1"/>
          <p:cNvSpPr/>
          <p:nvPr/>
        </p:nvSpPr>
        <p:spPr>
          <a:xfrm>
            <a:off x="602776" y="1676400"/>
            <a:ext cx="8229600" cy="3939540"/>
          </a:xfrm>
          <a:prstGeom prst="rect">
            <a:avLst/>
          </a:prstGeom>
        </p:spPr>
        <p:txBody>
          <a:bodyPr wrap="square">
            <a:spAutoFit/>
          </a:bodyPr>
          <a:lstStyle/>
          <a:p>
            <a:pPr marL="457200" indent="-457200" algn="just">
              <a:spcAft>
                <a:spcPts val="600"/>
              </a:spcAft>
              <a:buFont typeface="+mj-lt"/>
              <a:buAutoNum type="arabicPeriod"/>
            </a:pPr>
            <a:r>
              <a:rPr lang="vi-VN" sz="2400" dirty="0" smtClean="0">
                <a:latin typeface="Times New Roman" pitchFamily="18" charset="0"/>
                <a:cs typeface="Times New Roman" pitchFamily="18" charset="0"/>
              </a:rPr>
              <a:t>Thực </a:t>
            </a:r>
            <a:r>
              <a:rPr lang="vi-VN" sz="2400" dirty="0">
                <a:latin typeface="Times New Roman" pitchFamily="18" charset="0"/>
                <a:cs typeface="Times New Roman" pitchFamily="18" charset="0"/>
              </a:rPr>
              <a:t>hiện dự án học bổng Nữ sinh viên kỹ thuật </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HEEAP</a:t>
            </a:r>
            <a:r>
              <a:rPr lang="en-US" sz="2400" dirty="0" smtClean="0">
                <a:latin typeface="Times New Roman" pitchFamily="18" charset="0"/>
                <a:cs typeface="Times New Roman" pitchFamily="18" charset="0"/>
              </a:rPr>
              <a:t>) </a:t>
            </a:r>
            <a:r>
              <a:rPr lang="vi-VN"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lần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thứ</a:t>
            </a:r>
            <a:r>
              <a:rPr lang="en-US" sz="2400" dirty="0" smtClean="0">
                <a:latin typeface="Times New Roman" pitchFamily="18" charset="0"/>
                <a:cs typeface="Times New Roman" pitchFamily="18" charset="0"/>
              </a:rPr>
              <a:t> 3 </a:t>
            </a:r>
            <a:r>
              <a:rPr lang="vi-VN" sz="2400" dirty="0" smtClean="0">
                <a:latin typeface="Times New Roman" pitchFamily="18" charset="0"/>
                <a:cs typeface="Times New Roman" pitchFamily="18" charset="0"/>
              </a:rPr>
              <a:t>2014-2015 </a:t>
            </a:r>
            <a:r>
              <a:rPr lang="vi-VN" sz="2400" dirty="0">
                <a:latin typeface="Times New Roman" pitchFamily="18" charset="0"/>
                <a:cs typeface="Times New Roman" pitchFamily="18" charset="0"/>
              </a:rPr>
              <a:t>với công ty </a:t>
            </a:r>
            <a:r>
              <a:rPr lang="vi-VN" sz="2400" dirty="0" smtClean="0">
                <a:latin typeface="Times New Roman" pitchFamily="18" charset="0"/>
                <a:cs typeface="Times New Roman" pitchFamily="18" charset="0"/>
              </a:rPr>
              <a:t>Intel</a:t>
            </a:r>
            <a:r>
              <a:rPr lang="en-US" sz="2400" dirty="0" smtClean="0">
                <a:latin typeface="Times New Roman" pitchFamily="18" charset="0"/>
                <a:cs typeface="Times New Roman" pitchFamily="18" charset="0"/>
              </a:rPr>
              <a:t> Products </a:t>
            </a:r>
            <a:r>
              <a:rPr lang="en-US" sz="2400" dirty="0" err="1" smtClean="0">
                <a:latin typeface="Times New Roman" pitchFamily="18" charset="0"/>
                <a:cs typeface="Times New Roman" pitchFamily="18" charset="0"/>
              </a:rPr>
              <a:t>Việt</a:t>
            </a:r>
            <a:r>
              <a:rPr lang="en-US" sz="2400" dirty="0" smtClean="0">
                <a:latin typeface="Times New Roman" pitchFamily="18" charset="0"/>
                <a:cs typeface="Times New Roman" pitchFamily="18" charset="0"/>
              </a:rPr>
              <a:t> Nam</a:t>
            </a:r>
            <a:r>
              <a:rPr lang="vi-VN" sz="2400" dirty="0" smtClean="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marL="457200" indent="-457200" algn="just">
              <a:spcAft>
                <a:spcPts val="600"/>
              </a:spcAft>
              <a:buFont typeface="+mj-lt"/>
              <a:buAutoNum type="arabicPeriod"/>
            </a:pPr>
            <a:r>
              <a:rPr lang="vi-VN" sz="2400" dirty="0" smtClean="0">
                <a:latin typeface="Times New Roman" pitchFamily="18" charset="0"/>
                <a:cs typeface="Times New Roman" pitchFamily="18" charset="0"/>
              </a:rPr>
              <a:t>Triển </a:t>
            </a:r>
            <a:r>
              <a:rPr lang="vi-VN" sz="2400" dirty="0">
                <a:latin typeface="Times New Roman" pitchFamily="18" charset="0"/>
                <a:cs typeface="Times New Roman" pitchFamily="18" charset="0"/>
              </a:rPr>
              <a:t>khai chương trình liên kết đào tạo với </a:t>
            </a:r>
            <a:r>
              <a:rPr lang="vi-VN" sz="2400" dirty="0" smtClean="0">
                <a:latin typeface="Times New Roman" pitchFamily="18" charset="0"/>
                <a:cs typeface="Times New Roman" pitchFamily="18" charset="0"/>
              </a:rPr>
              <a:t>ES</a:t>
            </a:r>
            <a:r>
              <a:rPr lang="en-US" sz="2400" dirty="0" smtClean="0">
                <a:latin typeface="Times New Roman" pitchFamily="18" charset="0"/>
                <a:cs typeface="Times New Roman" pitchFamily="18" charset="0"/>
              </a:rPr>
              <a:t>F</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Pháp về đào tạo ngắn hạn miễn phí nghề Điện dân dụng cho </a:t>
            </a:r>
            <a:r>
              <a:rPr lang="en-US" sz="2400" dirty="0" smtClean="0">
                <a:latin typeface="Times New Roman" pitchFamily="18" charset="0"/>
                <a:cs typeface="Times New Roman" pitchFamily="18" charset="0"/>
              </a:rPr>
              <a:t>BĐXN</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thanh thiếu niên có hoàn cảnh khó khăn: 05 khóa đào tạo với chỉ tiêu là 70 học viên. </a:t>
            </a:r>
            <a:endParaRPr lang="en-US" sz="2400" dirty="0" smtClean="0">
              <a:latin typeface="Times New Roman" pitchFamily="18" charset="0"/>
              <a:cs typeface="Times New Roman" pitchFamily="18" charset="0"/>
            </a:endParaRPr>
          </a:p>
          <a:p>
            <a:pPr marL="457200" indent="-457200" algn="just">
              <a:spcAft>
                <a:spcPts val="600"/>
              </a:spcAft>
              <a:buFont typeface="+mj-lt"/>
              <a:buAutoNum type="arabicPeriod"/>
            </a:pPr>
            <a:r>
              <a:rPr lang="vi-VN" sz="2400" dirty="0" smtClean="0">
                <a:latin typeface="Times New Roman" pitchFamily="18" charset="0"/>
                <a:cs typeface="Times New Roman" pitchFamily="18" charset="0"/>
              </a:rPr>
              <a:t>Kết </a:t>
            </a:r>
            <a:r>
              <a:rPr lang="vi-VN" sz="2400" dirty="0">
                <a:latin typeface="Times New Roman" pitchFamily="18" charset="0"/>
                <a:cs typeface="Times New Roman" pitchFamily="18" charset="0"/>
              </a:rPr>
              <a:t>hợp với </a:t>
            </a:r>
            <a:r>
              <a:rPr lang="en-US" sz="2400" dirty="0" smtClean="0">
                <a:latin typeface="Times New Roman" pitchFamily="18" charset="0"/>
                <a:cs typeface="Times New Roman" pitchFamily="18" charset="0"/>
              </a:rPr>
              <a:t>ESF</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tổ chức lớp bồi dưỡng </a:t>
            </a:r>
            <a:r>
              <a:rPr lang="en-US" sz="2400" dirty="0" smtClean="0">
                <a:latin typeface="Times New Roman" pitchFamily="18" charset="0"/>
                <a:cs typeface="Times New Roman" pitchFamily="18" charset="0"/>
              </a:rPr>
              <a:t>PP</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sư phạm và chuyển giao </a:t>
            </a:r>
            <a:r>
              <a:rPr lang="en-US" sz="2400" dirty="0" smtClean="0">
                <a:latin typeface="Times New Roman" pitchFamily="18" charset="0"/>
                <a:cs typeface="Times New Roman" pitchFamily="18" charset="0"/>
              </a:rPr>
              <a:t>CN</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các mô hình dạy học cho các </a:t>
            </a:r>
            <a:r>
              <a:rPr lang="en-US" sz="2400" dirty="0" smtClean="0">
                <a:latin typeface="Times New Roman" pitchFamily="18" charset="0"/>
                <a:cs typeface="Times New Roman" pitchFamily="18" charset="0"/>
              </a:rPr>
              <a:t>GV</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ngành Điện do chuyên gia người Pháp giảng </a:t>
            </a:r>
            <a:r>
              <a:rPr lang="vi-VN" sz="2400" dirty="0" smtClean="0">
                <a:latin typeface="Times New Roman" pitchFamily="18" charset="0"/>
                <a:cs typeface="Times New Roman" pitchFamily="18" charset="0"/>
              </a:rPr>
              <a:t>dạy</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dự kiến vào tháng 1/2015</a:t>
            </a:r>
            <a:r>
              <a:rPr lang="vi-VN" sz="2400" dirty="0" smtClean="0">
                <a:latin typeface="Times New Roman" pitchFamily="18" charset="0"/>
                <a:cs typeface="Times New Roman" pitchFamily="18" charset="0"/>
              </a:rPr>
              <a:t>.</a:t>
            </a:r>
            <a:endParaRPr lang="en-US" sz="2400" dirty="0" smtClean="0">
              <a:latin typeface="Times New Roman" pitchFamily="18" charset="0"/>
              <a:cs typeface="Times New Roman" pitchFamily="18" charset="0"/>
            </a:endParaRPr>
          </a:p>
        </p:txBody>
      </p:sp>
      <p:sp>
        <p:nvSpPr>
          <p:cNvPr id="6" name="Title 17"/>
          <p:cNvSpPr txBox="1">
            <a:spLocks/>
          </p:cNvSpPr>
          <p:nvPr/>
        </p:nvSpPr>
        <p:spPr>
          <a:xfrm>
            <a:off x="0" y="76200"/>
            <a:ext cx="9144000" cy="685800"/>
          </a:xfrm>
          <a:prstGeom prst="rect">
            <a:avLst/>
          </a:prstGeom>
        </p:spPr>
        <p:txBody>
          <a:bodyPr vert="horz" wrap="square" lIns="91440" tIns="45720" rIns="91440" bIns="0" rtlCol="0" anchor="ctr">
            <a:normAutofit fontScale="92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vi-VN" dirty="0" smtClean="0">
                <a:solidFill>
                  <a:srgbClr val="FF0000"/>
                </a:solidFill>
                <a:latin typeface="Times New Roman" pitchFamily="18" charset="0"/>
                <a:ea typeface="+mn-ea"/>
                <a:cs typeface="Times New Roman" pitchFamily="18" charset="0"/>
              </a:rPr>
              <a:t>PHƯƠNG </a:t>
            </a:r>
            <a:r>
              <a:rPr lang="vi-VN" dirty="0">
                <a:solidFill>
                  <a:srgbClr val="FF0000"/>
                </a:solidFill>
                <a:latin typeface="Times New Roman" pitchFamily="18" charset="0"/>
                <a:ea typeface="+mn-ea"/>
                <a:cs typeface="Times New Roman" pitchFamily="18" charset="0"/>
              </a:rPr>
              <a:t>HƯỚNG NHIỆM VỤ NĂM HỌC </a:t>
            </a:r>
            <a:r>
              <a:rPr lang="vi-VN" dirty="0" smtClean="0">
                <a:solidFill>
                  <a:srgbClr val="FF0000"/>
                </a:solidFill>
                <a:latin typeface="Times New Roman" pitchFamily="18" charset="0"/>
                <a:ea typeface="+mn-ea"/>
                <a:cs typeface="Times New Roman" pitchFamily="18" charset="0"/>
              </a:rPr>
              <a:t>2014-2015</a:t>
            </a:r>
            <a:endParaRPr lang="en-US"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09642906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67544" y="957620"/>
            <a:ext cx="8371656" cy="579967"/>
          </a:xfrm>
          <a:prstGeom prst="rect">
            <a:avLst/>
          </a:prstGeom>
        </p:spPr>
        <p:txBody>
          <a:bodyPr wrap="square">
            <a:spAutoFit/>
          </a:bodyPr>
          <a:lstStyle/>
          <a:p>
            <a:pPr lvl="0" algn="just">
              <a:lnSpc>
                <a:spcPct val="150000"/>
              </a:lnSpc>
            </a:pPr>
            <a:r>
              <a:rPr lang="en-US" sz="2400" b="1" dirty="0" smtClean="0">
                <a:latin typeface="Times New Roman" pitchFamily="18" charset="0"/>
                <a:cs typeface="Times New Roman" pitchFamily="18" charset="0"/>
              </a:rPr>
              <a:t>HOẠT ĐỘNG HỢP TÁC QUỐC TẾ</a:t>
            </a:r>
          </a:p>
        </p:txBody>
      </p:sp>
      <p:sp>
        <p:nvSpPr>
          <p:cNvPr id="2" name="Rectangle 1"/>
          <p:cNvSpPr/>
          <p:nvPr/>
        </p:nvSpPr>
        <p:spPr>
          <a:xfrm>
            <a:off x="602776" y="1676400"/>
            <a:ext cx="8229600" cy="2831544"/>
          </a:xfrm>
          <a:prstGeom prst="rect">
            <a:avLst/>
          </a:prstGeom>
        </p:spPr>
        <p:txBody>
          <a:bodyPr wrap="square">
            <a:spAutoFit/>
          </a:bodyPr>
          <a:lstStyle/>
          <a:p>
            <a:pPr algn="just">
              <a:spcAft>
                <a:spcPts val="600"/>
              </a:spcAft>
            </a:pPr>
            <a:r>
              <a:rPr lang="en-US" sz="2400" dirty="0" smtClean="0">
                <a:latin typeface="Times New Roman" pitchFamily="18" charset="0"/>
                <a:cs typeface="Times New Roman" pitchFamily="18" charset="0"/>
              </a:rPr>
              <a:t>4. NC</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xây dựng chương trình hợp tác với </a:t>
            </a:r>
            <a:r>
              <a:rPr lang="en-US" sz="2400" dirty="0" smtClean="0">
                <a:latin typeface="Times New Roman" pitchFamily="18" charset="0"/>
                <a:cs typeface="Times New Roman" pitchFamily="18" charset="0"/>
              </a:rPr>
              <a:t>ĐH</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quốc gia Kunsan, Hàn Quốc; tổ chức </a:t>
            </a:r>
            <a:r>
              <a:rPr lang="en-US" sz="2400" dirty="0" smtClean="0">
                <a:latin typeface="Times New Roman" pitchFamily="18" charset="0"/>
                <a:cs typeface="Times New Roman" pitchFamily="18" charset="0"/>
              </a:rPr>
              <a:t>GD</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và </a:t>
            </a:r>
            <a:r>
              <a:rPr lang="en-US" sz="2400" dirty="0" smtClean="0">
                <a:latin typeface="Times New Roman" pitchFamily="18" charset="0"/>
                <a:cs typeface="Times New Roman" pitchFamily="18" charset="0"/>
              </a:rPr>
              <a:t>ĐT</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F+U Sachsen, </a:t>
            </a:r>
            <a:r>
              <a:rPr lang="en-US" sz="2400" dirty="0" smtClean="0">
                <a:latin typeface="Times New Roman" pitchFamily="18" charset="0"/>
                <a:cs typeface="Times New Roman" pitchFamily="18" charset="0"/>
              </a:rPr>
              <a:t>CH</a:t>
            </a:r>
            <a:r>
              <a:rPr lang="vi-VN"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LB</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Đức</a:t>
            </a:r>
            <a:r>
              <a:rPr lang="en-US" sz="2400" dirty="0" smtClean="0">
                <a:latin typeface="Times New Roman" pitchFamily="18" charset="0"/>
                <a:cs typeface="Times New Roman" pitchFamily="18" charset="0"/>
              </a:rPr>
              <a:t>.</a:t>
            </a:r>
            <a:r>
              <a:rPr lang="vi-VN" sz="2400" dirty="0" smtClean="0">
                <a:latin typeface="Times New Roman" pitchFamily="18" charset="0"/>
                <a:cs typeface="Times New Roman" pitchFamily="18" charset="0"/>
              </a:rPr>
              <a:t> </a:t>
            </a:r>
            <a:endParaRPr lang="en-US" sz="2400" dirty="0">
              <a:latin typeface="Times New Roman" pitchFamily="18" charset="0"/>
              <a:cs typeface="Times New Roman" pitchFamily="18" charset="0"/>
            </a:endParaRPr>
          </a:p>
          <a:p>
            <a:pPr algn="just">
              <a:spcAft>
                <a:spcPts val="600"/>
              </a:spcAft>
            </a:pPr>
            <a:r>
              <a:rPr lang="en-US" sz="2400" dirty="0" smtClean="0">
                <a:latin typeface="Times New Roman" pitchFamily="18" charset="0"/>
                <a:cs typeface="Times New Roman" pitchFamily="18" charset="0"/>
              </a:rPr>
              <a:t>5. </a:t>
            </a:r>
            <a:r>
              <a:rPr lang="vi-VN" sz="2400" dirty="0" smtClean="0">
                <a:latin typeface="Times New Roman" pitchFamily="18" charset="0"/>
                <a:cs typeface="Times New Roman" pitchFamily="18" charset="0"/>
              </a:rPr>
              <a:t>Trao </a:t>
            </a:r>
            <a:r>
              <a:rPr lang="vi-VN" sz="2400" dirty="0">
                <a:latin typeface="Times New Roman" pitchFamily="18" charset="0"/>
                <a:cs typeface="Times New Roman" pitchFamily="18" charset="0"/>
              </a:rPr>
              <a:t>đổi thông tin phục vụ hoạt động đào tạo, </a:t>
            </a:r>
            <a:r>
              <a:rPr lang="en-US" sz="2400" dirty="0" smtClean="0">
                <a:latin typeface="Times New Roman" pitchFamily="18" charset="0"/>
                <a:cs typeface="Times New Roman" pitchFamily="18" charset="0"/>
              </a:rPr>
              <a:t>KH</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và </a:t>
            </a:r>
            <a:r>
              <a:rPr lang="en-US" sz="2400" dirty="0" smtClean="0">
                <a:latin typeface="Times New Roman" pitchFamily="18" charset="0"/>
                <a:cs typeface="Times New Roman" pitchFamily="18" charset="0"/>
              </a:rPr>
              <a:t>CN</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trao đổi ấn phẩm, tài liệu và kết quả hoạt động đào tạo, </a:t>
            </a:r>
            <a:r>
              <a:rPr lang="en-US" sz="2400" dirty="0" smtClean="0">
                <a:latin typeface="Times New Roman" pitchFamily="18" charset="0"/>
                <a:cs typeface="Times New Roman" pitchFamily="18" charset="0"/>
              </a:rPr>
              <a:t>KH</a:t>
            </a:r>
            <a:r>
              <a:rPr lang="vi-VN" sz="2400" dirty="0" smtClean="0">
                <a:latin typeface="Times New Roman" pitchFamily="18" charset="0"/>
                <a:cs typeface="Times New Roman" pitchFamily="18" charset="0"/>
              </a:rPr>
              <a:t> </a:t>
            </a:r>
            <a:r>
              <a:rPr lang="vi-VN" sz="2400" dirty="0">
                <a:latin typeface="Times New Roman" pitchFamily="18" charset="0"/>
                <a:cs typeface="Times New Roman" pitchFamily="18" charset="0"/>
              </a:rPr>
              <a:t>và </a:t>
            </a:r>
            <a:r>
              <a:rPr lang="en-US" sz="2400" dirty="0" smtClean="0">
                <a:latin typeface="Times New Roman" pitchFamily="18" charset="0"/>
                <a:cs typeface="Times New Roman" pitchFamily="18" charset="0"/>
              </a:rPr>
              <a:t>CN</a:t>
            </a:r>
            <a:r>
              <a:rPr lang="vi-VN" sz="2400" dirty="0" smtClean="0">
                <a:latin typeface="Times New Roman" pitchFamily="18" charset="0"/>
                <a:cs typeface="Times New Roman" pitchFamily="18" charset="0"/>
              </a:rPr>
              <a:t>. </a:t>
            </a:r>
            <a:endParaRPr lang="en-US" sz="2400" dirty="0" smtClean="0">
              <a:latin typeface="Times New Roman" pitchFamily="18" charset="0"/>
              <a:cs typeface="Times New Roman" pitchFamily="18" charset="0"/>
            </a:endParaRPr>
          </a:p>
          <a:p>
            <a:pPr algn="just">
              <a:spcAft>
                <a:spcPts val="600"/>
              </a:spcAft>
            </a:pPr>
            <a:r>
              <a:rPr lang="en-US" sz="2400" dirty="0" smtClean="0">
                <a:latin typeface="Times New Roman" pitchFamily="18" charset="0"/>
                <a:cs typeface="Times New Roman" pitchFamily="18" charset="0"/>
              </a:rPr>
              <a:t>6. </a:t>
            </a:r>
            <a:r>
              <a:rPr lang="vi-VN" sz="2400" dirty="0" smtClean="0">
                <a:latin typeface="Times New Roman" pitchFamily="18" charset="0"/>
                <a:cs typeface="Times New Roman" pitchFamily="18" charset="0"/>
              </a:rPr>
              <a:t>Duy </a:t>
            </a:r>
            <a:r>
              <a:rPr lang="vi-VN" sz="2400" dirty="0">
                <a:latin typeface="Times New Roman" pitchFamily="18" charset="0"/>
                <a:cs typeface="Times New Roman" pitchFamily="18" charset="0"/>
              </a:rPr>
              <a:t>trì mối liên hệ với các đối tác có lợi cho việc quảng bá thương hiệu Nhà trường nhằm hỗ trợ công tác tuyển sinh và phát triển nhà trường.</a:t>
            </a:r>
            <a:endParaRPr lang="en-US" sz="2400" dirty="0">
              <a:latin typeface="Times New Roman" pitchFamily="18" charset="0"/>
              <a:cs typeface="Times New Roman" pitchFamily="18" charset="0"/>
            </a:endParaRPr>
          </a:p>
        </p:txBody>
      </p:sp>
      <p:sp>
        <p:nvSpPr>
          <p:cNvPr id="6" name="Title 17"/>
          <p:cNvSpPr txBox="1">
            <a:spLocks/>
          </p:cNvSpPr>
          <p:nvPr/>
        </p:nvSpPr>
        <p:spPr>
          <a:xfrm>
            <a:off x="0" y="76200"/>
            <a:ext cx="9144000" cy="685800"/>
          </a:xfrm>
          <a:prstGeom prst="rect">
            <a:avLst/>
          </a:prstGeom>
        </p:spPr>
        <p:txBody>
          <a:bodyPr vert="horz" wrap="square" lIns="91440" tIns="45720" rIns="91440" bIns="0" rtlCol="0" anchor="ctr">
            <a:normAutofit fontScale="92500"/>
          </a:bodyPr>
          <a:lstStyle>
            <a:lvl1pPr algn="l" defTabSz="914400" rtl="0" eaLnBrk="1" latinLnBrk="0" hangingPunct="1">
              <a:spcBef>
                <a:spcPct val="0"/>
              </a:spcBef>
              <a:buNone/>
              <a:defRPr sz="3000" b="1" kern="1200" cap="all">
                <a:solidFill>
                  <a:schemeClr val="tx1"/>
                </a:solidFill>
                <a:latin typeface="+mj-lt"/>
                <a:ea typeface="+mj-ea"/>
                <a:cs typeface="+mj-cs"/>
              </a:defRPr>
            </a:lvl1pPr>
          </a:lstStyle>
          <a:p>
            <a:pPr algn="ctr">
              <a:spcBef>
                <a:spcPts val="0"/>
              </a:spcBef>
            </a:pPr>
            <a:r>
              <a:rPr lang="vi-VN" dirty="0" smtClean="0">
                <a:solidFill>
                  <a:srgbClr val="FF0000"/>
                </a:solidFill>
                <a:latin typeface="Times New Roman" pitchFamily="18" charset="0"/>
                <a:ea typeface="+mn-ea"/>
                <a:cs typeface="Times New Roman" pitchFamily="18" charset="0"/>
              </a:rPr>
              <a:t>PHƯƠNG </a:t>
            </a:r>
            <a:r>
              <a:rPr lang="vi-VN" dirty="0">
                <a:solidFill>
                  <a:srgbClr val="FF0000"/>
                </a:solidFill>
                <a:latin typeface="Times New Roman" pitchFamily="18" charset="0"/>
                <a:ea typeface="+mn-ea"/>
                <a:cs typeface="Times New Roman" pitchFamily="18" charset="0"/>
              </a:rPr>
              <a:t>HƯỚNG NHIỆM VỤ NĂM HỌC </a:t>
            </a:r>
            <a:r>
              <a:rPr lang="vi-VN" dirty="0" smtClean="0">
                <a:solidFill>
                  <a:srgbClr val="FF0000"/>
                </a:solidFill>
                <a:latin typeface="Times New Roman" pitchFamily="18" charset="0"/>
                <a:ea typeface="+mn-ea"/>
                <a:cs typeface="Times New Roman" pitchFamily="18" charset="0"/>
              </a:rPr>
              <a:t>2014-2015</a:t>
            </a:r>
            <a:endParaRPr lang="en-US"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98198864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4" cstate="print">
            <a:lum/>
          </a:blip>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a:blip r:embed="rId5" cstate="print"/>
          <a:stretch>
            <a:fillRect/>
          </a:stretch>
        </p:blipFill>
        <p:spPr>
          <a:xfrm>
            <a:off x="0" y="762000"/>
            <a:ext cx="2445488" cy="2286000"/>
          </a:xfrm>
          <a:prstGeom prst="rect">
            <a:avLst/>
          </a:prstGeom>
        </p:spPr>
      </p:pic>
      <p:sp>
        <p:nvSpPr>
          <p:cNvPr id="4" name="TextBox 3"/>
          <p:cNvSpPr txBox="1"/>
          <p:nvPr/>
        </p:nvSpPr>
        <p:spPr>
          <a:xfrm>
            <a:off x="1676400" y="457200"/>
            <a:ext cx="7229475" cy="461665"/>
          </a:xfrm>
          <a:prstGeom prst="rect">
            <a:avLst/>
          </a:prstGeom>
          <a:noFill/>
        </p:spPr>
        <p:txBody>
          <a:bodyPr wrap="square" rtlCol="0" anchor="b" anchorCtr="0">
            <a:normAutofit fontScale="85000" lnSpcReduction="10000"/>
          </a:bodyPr>
          <a:lstStyle/>
          <a:p>
            <a:r>
              <a:rPr lang="en-US" sz="2400" b="1" dirty="0" smtClean="0">
                <a:solidFill>
                  <a:prstClr val="black">
                    <a:lumMod val="50000"/>
                    <a:lumOff val="50000"/>
                  </a:prstClr>
                </a:solidFill>
                <a:latin typeface="Times New Roman" pitchFamily="18" charset="0"/>
                <a:ea typeface="Tahoma" pitchFamily="34" charset="0"/>
                <a:cs typeface="Times New Roman" pitchFamily="18" charset="0"/>
              </a:rPr>
              <a:t>PHÒNG KHOA HỌC CÔNG NGHỆ &amp; QUAN HỆ QUỐC TẾ</a:t>
            </a:r>
            <a:endParaRPr lang="en-US" sz="2400" b="1" dirty="0">
              <a:solidFill>
                <a:prstClr val="black">
                  <a:lumMod val="50000"/>
                  <a:lumOff val="50000"/>
                </a:prstClr>
              </a:solidFill>
              <a:latin typeface="Times New Roman" pitchFamily="18" charset="0"/>
              <a:ea typeface="Tahoma" pitchFamily="34" charset="0"/>
              <a:cs typeface="Times New Roman" pitchFamily="18" charset="0"/>
            </a:endParaRPr>
          </a:p>
        </p:txBody>
      </p:sp>
      <p:sp>
        <p:nvSpPr>
          <p:cNvPr id="7" name="Title 6"/>
          <p:cNvSpPr>
            <a:spLocks noGrp="1"/>
          </p:cNvSpPr>
          <p:nvPr>
            <p:ph type="title"/>
          </p:nvPr>
        </p:nvSpPr>
        <p:spPr>
          <a:xfrm>
            <a:off x="1326818" y="1847671"/>
            <a:ext cx="7543800" cy="1200329"/>
          </a:xfrm>
        </p:spPr>
        <p:txBody>
          <a:bodyPr wrap="square" tIns="0" bIns="0" anchor="t" anchorCtr="0">
            <a:noAutofit/>
          </a:bodyPr>
          <a:lstStyle/>
          <a:p>
            <a:r>
              <a:rPr lang="en-US" sz="4800" b="1" dirty="0" smtClean="0">
                <a:solidFill>
                  <a:srgbClr val="FF0000"/>
                </a:solidFill>
                <a:latin typeface="Times New Roman" pitchFamily="18" charset="0"/>
                <a:cs typeface="Times New Roman" pitchFamily="18" charset="0"/>
              </a:rPr>
              <a:t>TRÂN TRỌNG CẢM ƠN</a:t>
            </a:r>
            <a:br>
              <a:rPr lang="en-US" sz="4800" b="1" dirty="0" smtClean="0">
                <a:solidFill>
                  <a:srgbClr val="FF0000"/>
                </a:solidFill>
                <a:latin typeface="Times New Roman" pitchFamily="18" charset="0"/>
                <a:cs typeface="Times New Roman" pitchFamily="18" charset="0"/>
              </a:rPr>
            </a:br>
            <a:endParaRPr lang="en-US" sz="4800" dirty="0">
              <a:solidFill>
                <a:srgbClr val="FF0000"/>
              </a:solidFill>
              <a:latin typeface="Times New Roman" pitchFamily="18" charset="0"/>
              <a:cs typeface="Times New Roman" pitchFamily="18"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DVSECTIONID" val="C09QH3iDYSZce3zG7lU8ci"/>
</p:tagLst>
</file>

<file path=ppt/theme/theme1.xml><?xml version="1.0" encoding="utf-8"?>
<a:theme xmlns:a="http://schemas.openxmlformats.org/drawingml/2006/main" name="TS101674551">
  <a:themeElements>
    <a:clrScheme name="Fresh">
      <a:dk1>
        <a:srgbClr val="262626"/>
      </a:dk1>
      <a:lt1>
        <a:sysClr val="window" lastClr="FFFFFF"/>
      </a:lt1>
      <a:dk2>
        <a:srgbClr val="595959"/>
      </a:dk2>
      <a:lt2>
        <a:srgbClr val="EEECE1"/>
      </a:lt2>
      <a:accent1>
        <a:srgbClr val="F4891E"/>
      </a:accent1>
      <a:accent2>
        <a:srgbClr val="7BCF27"/>
      </a:accent2>
      <a:accent3>
        <a:srgbClr val="9BBB59"/>
      </a:accent3>
      <a:accent4>
        <a:srgbClr val="00B0F0"/>
      </a:accent4>
      <a:accent5>
        <a:srgbClr val="4BACC6"/>
      </a:accent5>
      <a:accent6>
        <a:srgbClr val="F79646"/>
      </a:accent6>
      <a:hlink>
        <a:srgbClr val="00B0F0"/>
      </a:hlink>
      <a:folHlink>
        <a:srgbClr val="F4891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file>

<file path=customXml/item2.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33" ma:contentTypeDescription="Create a new document." ma:contentTypeScope="" ma:versionID="37d3ec2b48d53e45b233ad8f52fe1b11"/>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9C9D1B2C-BA2D-4050-BF56-A5386F494A46}">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7F31D689-5005-47FD-9A9E-D7FA8DD290B8}">
  <ds:schemaRefs>
    <ds:schemaRef ds:uri="http://schemas.microsoft.com/office/2006/metadata/contentType"/>
    <ds:schemaRef ds:uri="http://schemas.microsoft.com/office/2006/metadata/properties/metaAttributes"/>
  </ds:schemaRefs>
</ds:datastoreItem>
</file>

<file path=customXml/itemProps3.xml><?xml version="1.0" encoding="utf-8"?>
<ds:datastoreItem xmlns:ds="http://schemas.openxmlformats.org/officeDocument/2006/customXml" ds:itemID="{68AD14C5-6E05-4732-8930-CBD406590B6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2408</Words>
  <Application>Microsoft Office PowerPoint</Application>
  <PresentationFormat>On-screen Show (4:3)</PresentationFormat>
  <Paragraphs>334</Paragraphs>
  <Slides>29</Slides>
  <Notes>29</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TS101674551</vt:lpstr>
      <vt:lpstr>BÁO CÁO TỔNG KẾT  HOẠT  ĐỘNG KHCN - HTQT  NĂM HỌC 2014 - 2015  VÀ PHƯƠNG HƯỚNG NHIỆM VỤ NĂM HỌC 2015 - 2016 </vt:lpstr>
      <vt:lpstr>CHƯƠNG TRÌNH HỌP NGÀY 11/12/2014</vt:lpstr>
      <vt:lpstr>PowerPoint Presentation</vt:lpstr>
      <vt:lpstr>TỔNG KẾT HOẠT ĐỘNG  KH &amp; CN 2014 – 2015 VÀ  NHIỆM VỤ NĂM 2015-2016  CỦA CÁC ĐƠN VỊ</vt:lpstr>
      <vt:lpstr>BÁO CÁO TỔNG KẾT KH&amp;CN</vt:lpstr>
      <vt:lpstr>TỔNG KẾT HOẠT ĐỘNG  KHOA HỌC VÀ CÔNG NGHỆ NĂM HỌC 2014-2015 CỦA  NHÀ TRƯỜNG</vt:lpstr>
      <vt:lpstr>PowerPoint Presentation</vt:lpstr>
      <vt:lpstr>PowerPoint Presentation</vt:lpstr>
      <vt:lpstr>PowerPoint Presentation</vt:lpstr>
      <vt:lpstr>PowerPoint Presentation</vt:lpstr>
      <vt:lpstr>PowerPoint Presentation</vt:lpstr>
      <vt:lpstr>PowerPoint Presentation</vt:lpstr>
      <vt:lpstr>TỔNG KẾT  HOẠT ĐỘNG HỢP TÁC QUỐC TẾ </vt:lpstr>
      <vt:lpstr>PowerPoint Presentation</vt:lpstr>
      <vt:lpstr>PowerPoint Presentation</vt:lpstr>
      <vt:lpstr>PowerPoint Presentation</vt:lpstr>
      <vt:lpstr>PowerPoint Presentation</vt:lpstr>
      <vt:lpstr>PowerPoint Presentation</vt:lpstr>
      <vt:lpstr>TỔNG KẾT  CÁC CÔNG TÁC HỖ TRỢ HOẠT ĐỘNG KHOA HỌC CÔNG NGHỆ  &amp; HỢP TÁC QUỐC TẾ </vt:lpstr>
      <vt:lpstr>PowerPoint Presentation</vt:lpstr>
      <vt:lpstr>PHƯƠNG HƯỚNG NHIỆM VỤ  NĂM HỌC 2015-2016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TRÂN TRỌNG CẢM ƠN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2010-10-13T01:46:11Z</dcterms:created>
  <dcterms:modified xsi:type="dcterms:W3CDTF">2015-12-21T02:54:15Z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TC016745519991</vt:lpwstr>
  </property>
</Properties>
</file>